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2" r:id="rId4"/>
    <p:sldMasterId id="214748372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6858000" cx="12192000"/>
  <p:notesSz cx="6858000" cy="9144000"/>
  <p:embeddedFontLst>
    <p:embeddedFont>
      <p:font typeface="Montserrat"/>
      <p:regular r:id="rId42"/>
      <p:bold r:id="rId43"/>
      <p:italic r:id="rId44"/>
      <p:boldItalic r:id="rId45"/>
    </p:embeddedFont>
    <p:embeddedFont>
      <p:font typeface="Montserrat Medium"/>
      <p:regular r:id="rId46"/>
      <p:bold r:id="rId47"/>
      <p:italic r:id="rId48"/>
      <p:boldItalic r:id="rId49"/>
    </p:embeddedFont>
    <p:embeddedFont>
      <p:font typeface="Maven Pro"/>
      <p:regular r:id="rId50"/>
      <p:bold r:id="rId51"/>
    </p:embeddedFont>
    <p:embeddedFont>
      <p:font typeface="Montserrat Light"/>
      <p:regular r:id="rId52"/>
      <p:bold r:id="rId53"/>
      <p:italic r:id="rId54"/>
      <p:boldItalic r:id="rId55"/>
    </p:embeddedFont>
    <p:embeddedFont>
      <p:font typeface="Montserrat ExtraLight"/>
      <p:regular r:id="rId56"/>
      <p:bold r:id="rId57"/>
      <p:italic r:id="rId58"/>
      <p:boldItalic r:id="rId59"/>
    </p:embeddedFont>
    <p:embeddedFont>
      <p:font typeface="Maven Pro Medium"/>
      <p:regular r:id="rId60"/>
      <p:bold r:id="rId61"/>
    </p:embeddedFont>
    <p:embeddedFont>
      <p:font typeface="Open Sans"/>
      <p:regular r:id="rId62"/>
      <p:bold r:id="rId63"/>
      <p:italic r:id="rId64"/>
      <p:boldItalic r:id="rId65"/>
    </p:embeddedFont>
    <p:embeddedFont>
      <p:font typeface="Century Gothic"/>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840">
          <p15:clr>
            <a:srgbClr val="A4A3A4"/>
          </p15:clr>
        </p15:guide>
        <p15:guide id="2" pos="2570">
          <p15:clr>
            <a:srgbClr val="A4A3A4"/>
          </p15:clr>
        </p15:guide>
        <p15:guide id="3" orient="horz" pos="3974">
          <p15:clr>
            <a:srgbClr val="A4A3A4"/>
          </p15:clr>
        </p15:guide>
        <p15:guide id="4" pos="2706">
          <p15:clr>
            <a:srgbClr val="A4A3A4"/>
          </p15:clr>
        </p15:guide>
        <p15:guide id="5" pos="4974">
          <p15:clr>
            <a:srgbClr val="A4A3A4"/>
          </p15:clr>
        </p15:guide>
        <p15:guide id="6" pos="511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840"/>
        <p:guide pos="2570"/>
        <p:guide pos="3974" orient="horz"/>
        <p:guide pos="2706"/>
        <p:guide pos="4974"/>
        <p:guide pos="511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Montserrat-regular.fntdata"/><Relationship Id="rId41" Type="http://schemas.openxmlformats.org/officeDocument/2006/relationships/slide" Target="slides/slide35.xml"/><Relationship Id="rId44" Type="http://schemas.openxmlformats.org/officeDocument/2006/relationships/font" Target="fonts/Montserrat-italic.fntdata"/><Relationship Id="rId43" Type="http://schemas.openxmlformats.org/officeDocument/2006/relationships/font" Target="fonts/Montserrat-bold.fntdata"/><Relationship Id="rId46" Type="http://schemas.openxmlformats.org/officeDocument/2006/relationships/font" Target="fonts/MontserratMedium-regular.fntdata"/><Relationship Id="rId45" Type="http://schemas.openxmlformats.org/officeDocument/2006/relationships/font" Target="fonts/Montserra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MontserratMedium-italic.fntdata"/><Relationship Id="rId47" Type="http://schemas.openxmlformats.org/officeDocument/2006/relationships/font" Target="fonts/MontserratMedium-bold.fntdata"/><Relationship Id="rId49" Type="http://schemas.openxmlformats.org/officeDocument/2006/relationships/font" Target="fonts/MontserratMedium-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OpenSans-regular.fntdata"/><Relationship Id="rId61" Type="http://schemas.openxmlformats.org/officeDocument/2006/relationships/font" Target="fonts/MavenProMedium-bold.fntdata"/><Relationship Id="rId20" Type="http://schemas.openxmlformats.org/officeDocument/2006/relationships/slide" Target="slides/slide14.xml"/><Relationship Id="rId64" Type="http://schemas.openxmlformats.org/officeDocument/2006/relationships/font" Target="fonts/OpenSans-italic.fntdata"/><Relationship Id="rId63" Type="http://schemas.openxmlformats.org/officeDocument/2006/relationships/font" Target="fonts/OpenSans-bold.fntdata"/><Relationship Id="rId22" Type="http://schemas.openxmlformats.org/officeDocument/2006/relationships/slide" Target="slides/slide16.xml"/><Relationship Id="rId66" Type="http://schemas.openxmlformats.org/officeDocument/2006/relationships/font" Target="fonts/CenturyGothic-regular.fntdata"/><Relationship Id="rId21" Type="http://schemas.openxmlformats.org/officeDocument/2006/relationships/slide" Target="slides/slide15.xml"/><Relationship Id="rId65" Type="http://schemas.openxmlformats.org/officeDocument/2006/relationships/font" Target="fonts/OpenSans-boldItalic.fntdata"/><Relationship Id="rId24" Type="http://schemas.openxmlformats.org/officeDocument/2006/relationships/slide" Target="slides/slide18.xml"/><Relationship Id="rId68" Type="http://schemas.openxmlformats.org/officeDocument/2006/relationships/font" Target="fonts/CenturyGothic-italic.fntdata"/><Relationship Id="rId23" Type="http://schemas.openxmlformats.org/officeDocument/2006/relationships/slide" Target="slides/slide17.xml"/><Relationship Id="rId67" Type="http://schemas.openxmlformats.org/officeDocument/2006/relationships/font" Target="fonts/CenturyGothic-bold.fntdata"/><Relationship Id="rId60" Type="http://schemas.openxmlformats.org/officeDocument/2006/relationships/font" Target="fonts/MavenProMedium-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CenturyGothic-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avenPro-bold.fntdata"/><Relationship Id="rId50" Type="http://schemas.openxmlformats.org/officeDocument/2006/relationships/font" Target="fonts/MavenPro-regular.fntdata"/><Relationship Id="rId53" Type="http://schemas.openxmlformats.org/officeDocument/2006/relationships/font" Target="fonts/MontserratLight-bold.fntdata"/><Relationship Id="rId52" Type="http://schemas.openxmlformats.org/officeDocument/2006/relationships/font" Target="fonts/MontserratLight-regular.fntdata"/><Relationship Id="rId11" Type="http://schemas.openxmlformats.org/officeDocument/2006/relationships/slide" Target="slides/slide5.xml"/><Relationship Id="rId55" Type="http://schemas.openxmlformats.org/officeDocument/2006/relationships/font" Target="fonts/MontserratLight-boldItalic.fntdata"/><Relationship Id="rId10" Type="http://schemas.openxmlformats.org/officeDocument/2006/relationships/slide" Target="slides/slide4.xml"/><Relationship Id="rId54" Type="http://schemas.openxmlformats.org/officeDocument/2006/relationships/font" Target="fonts/MontserratLight-italic.fntdata"/><Relationship Id="rId13" Type="http://schemas.openxmlformats.org/officeDocument/2006/relationships/slide" Target="slides/slide7.xml"/><Relationship Id="rId57" Type="http://schemas.openxmlformats.org/officeDocument/2006/relationships/font" Target="fonts/MontserratExtraLight-bold.fntdata"/><Relationship Id="rId12" Type="http://schemas.openxmlformats.org/officeDocument/2006/relationships/slide" Target="slides/slide6.xml"/><Relationship Id="rId56" Type="http://schemas.openxmlformats.org/officeDocument/2006/relationships/font" Target="fonts/MontserratExtraLight-regular.fntdata"/><Relationship Id="rId15" Type="http://schemas.openxmlformats.org/officeDocument/2006/relationships/slide" Target="slides/slide9.xml"/><Relationship Id="rId59" Type="http://schemas.openxmlformats.org/officeDocument/2006/relationships/font" Target="fonts/MontserratExtraLight-boldItalic.fntdata"/><Relationship Id="rId14" Type="http://schemas.openxmlformats.org/officeDocument/2006/relationships/slide" Target="slides/slide8.xml"/><Relationship Id="rId58" Type="http://schemas.openxmlformats.org/officeDocument/2006/relationships/font" Target="fonts/MontserratExtraLight-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4091"/>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79484" y="0"/>
            <a:ext cx="3962400" cy="344091"/>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3300412"/>
            <a:ext cx="7315200" cy="270033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13910"/>
            <a:ext cx="3962400" cy="34409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79484" y="6513910"/>
            <a:ext cx="3962400" cy="34409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1:notes"/>
          <p:cNvSpPr/>
          <p:nvPr>
            <p:ph idx="2"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5" name="Google Shape;615;p1:notes"/>
          <p:cNvSpPr txBox="1"/>
          <p:nvPr>
            <p:ph idx="1" type="body"/>
          </p:nvPr>
        </p:nvSpPr>
        <p:spPr>
          <a:xfrm>
            <a:off x="914400" y="3300412"/>
            <a:ext cx="73152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6" name="Google Shape;616;p1:notes"/>
          <p:cNvSpPr txBox="1"/>
          <p:nvPr>
            <p:ph idx="12" type="sldNum"/>
          </p:nvPr>
        </p:nvSpPr>
        <p:spPr>
          <a:xfrm>
            <a:off x="5179484" y="6513910"/>
            <a:ext cx="3962400" cy="34409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f415144b2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f415144b21_0_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f415144b21_0_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f415144b21_0_9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This section is intended to establish CONNECTION with the audience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f415144b21_0_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f415144b21_0_9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GB">
                <a:solidFill>
                  <a:schemeClr val="dk1"/>
                </a:solidFill>
              </a:rPr>
              <a:t>Works on my machine</a:t>
            </a:r>
            <a:r>
              <a:rPr lang="en-GB">
                <a:solidFill>
                  <a:schemeClr val="dk1"/>
                </a:solidFill>
              </a:rPr>
              <a:t> -  works locally but when combined with other changes, or in the absence of local settings, breaks or falls short of agreed upon standards.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GB">
                <a:solidFill>
                  <a:schemeClr val="dk1"/>
                </a:solidFill>
              </a:rPr>
              <a:t>Humans:</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make mistakes</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can be tired</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can be lazy</a:t>
            </a:r>
            <a:br>
              <a:rPr lang="en-GB">
                <a:solidFill>
                  <a:schemeClr val="dk1"/>
                </a:solidFill>
              </a:rPr>
            </a:br>
            <a:endParaRPr>
              <a:solidFill>
                <a:schemeClr val="dk1"/>
              </a:solidFill>
            </a:endParaRPr>
          </a:p>
          <a:p>
            <a:pPr indent="0" lvl="0" marL="0" rtl="0" algn="l">
              <a:spcBef>
                <a:spcPts val="0"/>
              </a:spcBef>
              <a:spcAft>
                <a:spcPts val="0"/>
              </a:spcAft>
              <a:buNone/>
            </a:pPr>
            <a:r>
              <a:rPr lang="en-GB">
                <a:solidFill>
                  <a:schemeClr val="dk1"/>
                </a:solidFill>
              </a:rPr>
              <a:t>Sometimes code gets pushed without running the necessary checks and bugs get introduced. CI provides a centralised system to check a specific state of the codebase, in an automated, unbiased way and the means to inform those working on it that the state is either correct or that an integration has caused adverse side effects.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f415144b21_0_9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f415144b21_0_9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GB">
                <a:solidFill>
                  <a:schemeClr val="dk1"/>
                </a:solidFill>
              </a:rPr>
              <a:t>Works on my machine</a:t>
            </a:r>
            <a:r>
              <a:rPr lang="en-GB">
                <a:solidFill>
                  <a:schemeClr val="dk1"/>
                </a:solidFill>
              </a:rPr>
              <a:t> -  works locally but when combined with other changes, or in the absence of local settings, breaks or falls short of agreed upon standards.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GB">
                <a:solidFill>
                  <a:schemeClr val="dk1"/>
                </a:solidFill>
              </a:rPr>
              <a:t>Humans:</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make mistakes</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can be tired</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can be lazy</a:t>
            </a:r>
            <a:br>
              <a:rPr lang="en-GB">
                <a:solidFill>
                  <a:schemeClr val="dk1"/>
                </a:solidFill>
              </a:rPr>
            </a:br>
            <a:endParaRPr>
              <a:solidFill>
                <a:schemeClr val="dk1"/>
              </a:solidFill>
            </a:endParaRPr>
          </a:p>
          <a:p>
            <a:pPr indent="0" lvl="0" marL="0" rtl="0" algn="l">
              <a:spcBef>
                <a:spcPts val="0"/>
              </a:spcBef>
              <a:spcAft>
                <a:spcPts val="0"/>
              </a:spcAft>
              <a:buNone/>
            </a:pPr>
            <a:r>
              <a:rPr lang="en-GB">
                <a:solidFill>
                  <a:schemeClr val="dk1"/>
                </a:solidFill>
              </a:rPr>
              <a:t>Sometimes code gets pushed without running the necessary checks and bugs get introduced. CI provides a centralised system to check a specific state of the codebase, in an automated, unbiased way and the means to inform those working on it that the state is either correct or that an integration has caused adverse side effects.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f415144b21_0_9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f415144b21_0_9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i="1" lang="en-GB"/>
              <a:t>Subsequent slides </a:t>
            </a:r>
            <a:r>
              <a:rPr i="1" lang="en-GB"/>
              <a:t>show examples of integrated commits</a:t>
            </a:r>
            <a:endParaRPr i="1"/>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f415144b21_0_9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f415144b21_0_9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f415144b21_0_10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f415144b21_0_10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i="1" lang="en-GB"/>
              <a:t>Subsequent slide </a:t>
            </a:r>
            <a:r>
              <a:rPr i="1" lang="en-GB"/>
              <a:t>shows examples of various standards being enforced</a:t>
            </a:r>
            <a:endParaRPr i="1"/>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f415144b21_0_10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f415144b21_0_10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Examples of quality metrics - tests and various linters illustrated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f415144b21_0_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f415144b21_0_9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GB">
                <a:solidFill>
                  <a:schemeClr val="dk1"/>
                </a:solidFill>
              </a:rPr>
              <a:t>Instead of seeing this in a negative light (“replace the Ops team with DevOps) emphasise that this should be understood as an integration of existing vital team skills into a more holistic way of working.</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Shift-left” on deployment decision making - the product team (as a whole) decide when to deploy their work</a:t>
            </a:r>
            <a:endParaRPr>
              <a:solidFill>
                <a:schemeClr val="dk1"/>
              </a:solidFill>
            </a:endParaRPr>
          </a:p>
          <a:p>
            <a:pPr indent="-317500" lvl="0" marL="457200" rtl="0" algn="l">
              <a:lnSpc>
                <a:spcPct val="150000"/>
              </a:lnSpc>
              <a:spcBef>
                <a:spcPts val="0"/>
              </a:spcBef>
              <a:spcAft>
                <a:spcPts val="1600"/>
              </a:spcAft>
              <a:buClr>
                <a:schemeClr val="dk1"/>
              </a:buClr>
              <a:buSzPts val="1400"/>
              <a:buChar char="●"/>
            </a:pPr>
            <a:r>
              <a:rPr lang="en-GB">
                <a:solidFill>
                  <a:schemeClr val="dk1"/>
                </a:solidFill>
              </a:rPr>
              <a:t>Modern SaaS-style products create value by the way they are able to rapidly evolve without down-time. Deployment is the product feature which enables that value.</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f415144b21_0_9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f415144b21_0_9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i="1" lang="en-GB"/>
              <a:t>Subsequent slides</a:t>
            </a:r>
            <a:r>
              <a:rPr i="1" lang="en-GB"/>
              <a:t> show Canary Testing in theory</a:t>
            </a:r>
            <a:endParaRPr i="1"/>
          </a:p>
          <a:p>
            <a:pPr indent="0" lvl="0" marL="0" rtl="0" algn="l">
              <a:spcBef>
                <a:spcPts val="0"/>
              </a:spcBef>
              <a:spcAft>
                <a:spcPts val="0"/>
              </a:spcAft>
              <a:buClr>
                <a:schemeClr val="dk1"/>
              </a:buClr>
              <a:buSzPts val="1100"/>
              <a:buFont typeface="Arial"/>
              <a:buNone/>
            </a:pPr>
            <a:r>
              <a:rPr lang="en-GB"/>
              <a:t>Note the upcoming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12aba408257_0_0: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5" name="Google Shape;625;g12aba408257_0_0:notes"/>
          <p:cNvSpPr txBox="1"/>
          <p:nvPr>
            <p:ph idx="1" type="body"/>
          </p:nvPr>
        </p:nvSpPr>
        <p:spPr>
          <a:xfrm>
            <a:off x="914400" y="3300412"/>
            <a:ext cx="73152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6" name="Google Shape;626;g12aba408257_0_0:notes"/>
          <p:cNvSpPr txBox="1"/>
          <p:nvPr>
            <p:ph idx="12" type="sldNum"/>
          </p:nvPr>
        </p:nvSpPr>
        <p:spPr>
          <a:xfrm>
            <a:off x="5179484" y="6513910"/>
            <a:ext cx="3962400" cy="3441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f415144b21_0_9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f415144b21_0_9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i="1" lang="en-GB">
                <a:solidFill>
                  <a:schemeClr val="dk1"/>
                </a:solidFill>
              </a:rPr>
              <a:t>“Big bang” releases - the practice of storing up many developed features for e.g. six months to combine together into a single release.</a:t>
            </a:r>
            <a:endParaRPr i="1">
              <a:solidFill>
                <a:schemeClr val="dk1"/>
              </a:solidFill>
            </a:endParaRPr>
          </a:p>
          <a:p>
            <a:pPr indent="0" lvl="0" marL="0" rtl="0" algn="l">
              <a:spcBef>
                <a:spcPts val="0"/>
              </a:spcBef>
              <a:spcAft>
                <a:spcPts val="0"/>
              </a:spcAft>
              <a:buClr>
                <a:schemeClr val="dk1"/>
              </a:buClr>
              <a:buSzPts val="1100"/>
              <a:buFont typeface="Arial"/>
              <a:buNone/>
            </a:pPr>
            <a:r>
              <a:rPr i="1" lang="en-GB">
                <a:solidFill>
                  <a:schemeClr val="dk1"/>
                </a:solidFill>
              </a:rPr>
              <a:t>Not suitable for modern applications because:</a:t>
            </a:r>
            <a:endParaRPr i="1">
              <a:solidFill>
                <a:schemeClr val="dk1"/>
              </a:solidFill>
            </a:endParaRPr>
          </a:p>
          <a:p>
            <a:pPr indent="0" lvl="0" marL="0" rtl="0" algn="l">
              <a:spcBef>
                <a:spcPts val="0"/>
              </a:spcBef>
              <a:spcAft>
                <a:spcPts val="0"/>
              </a:spcAft>
              <a:buClr>
                <a:schemeClr val="dk1"/>
              </a:buClr>
              <a:buSzPts val="1100"/>
              <a:buFont typeface="Arial"/>
              <a:buNone/>
            </a:pPr>
            <a:r>
              <a:rPr i="1" lang="en-GB">
                <a:solidFill>
                  <a:schemeClr val="dk1"/>
                </a:solidFill>
              </a:rPr>
              <a:t>the risks of a massively compromised service are unacceptable for public-facing or business-critical applications where outages mean huge financial loss</a:t>
            </a:r>
            <a:endParaRPr i="1">
              <a:solidFill>
                <a:schemeClr val="dk1"/>
              </a:solidFill>
            </a:endParaRPr>
          </a:p>
          <a:p>
            <a:pPr indent="0" lvl="0" marL="0" rtl="0" algn="l">
              <a:spcBef>
                <a:spcPts val="0"/>
              </a:spcBef>
              <a:spcAft>
                <a:spcPts val="0"/>
              </a:spcAft>
              <a:buClr>
                <a:schemeClr val="dk1"/>
              </a:buClr>
              <a:buSzPts val="1100"/>
              <a:buFont typeface="Arial"/>
              <a:buNone/>
            </a:pPr>
            <a:r>
              <a:rPr i="1" lang="en-GB">
                <a:solidFill>
                  <a:schemeClr val="dk1"/>
                </a:solidFill>
              </a:rPr>
              <a:t>rollbacks are often costly, time-consuming, or even impossible</a:t>
            </a:r>
            <a:endParaRPr i="1">
              <a:solidFill>
                <a:schemeClr val="dk1"/>
              </a:solidFill>
            </a:endParaRPr>
          </a:p>
          <a:p>
            <a:pPr indent="0" lvl="0" marL="0" rtl="0" algn="l">
              <a:spcBef>
                <a:spcPts val="0"/>
              </a:spcBef>
              <a:spcAft>
                <a:spcPts val="0"/>
              </a:spcAft>
              <a:buClr>
                <a:schemeClr val="dk1"/>
              </a:buClr>
              <a:buSzPts val="1100"/>
              <a:buFont typeface="Arial"/>
              <a:buNone/>
            </a:pPr>
            <a:r>
              <a:rPr i="1" lang="en-GB">
                <a:solidFill>
                  <a:schemeClr val="dk1"/>
                </a:solidFill>
              </a:rPr>
              <a:t>delivery dates are hard to predict by estimation or even agile techniques such as velocity measurement</a:t>
            </a:r>
            <a:endParaRPr i="1">
              <a:solidFill>
                <a:schemeClr val="dk1"/>
              </a:solidFill>
            </a:endParaRPr>
          </a:p>
          <a:p>
            <a:pPr indent="0" lvl="0" marL="0" rtl="0" algn="l">
              <a:spcBef>
                <a:spcPts val="0"/>
              </a:spcBef>
              <a:spcAft>
                <a:spcPts val="0"/>
              </a:spcAft>
              <a:buClr>
                <a:schemeClr val="dk1"/>
              </a:buClr>
              <a:buSzPts val="1100"/>
              <a:buFont typeface="Arial"/>
              <a:buNone/>
            </a:pPr>
            <a:r>
              <a:rPr i="1" lang="en-GB">
                <a:solidFill>
                  <a:schemeClr val="dk1"/>
                </a:solidFill>
              </a:rPr>
              <a:t>the potential impact of building the wrong thing is far higher</a:t>
            </a:r>
            <a:endParaRPr i="1">
              <a:solidFill>
                <a:schemeClr val="dk1"/>
              </a:solidFill>
            </a:endParaRPr>
          </a:p>
          <a:p>
            <a:pPr indent="0" lvl="0" marL="0" rtl="0" algn="l">
              <a:spcBef>
                <a:spcPts val="0"/>
              </a:spcBef>
              <a:spcAft>
                <a:spcPts val="0"/>
              </a:spcAft>
              <a:buClr>
                <a:schemeClr val="dk1"/>
              </a:buClr>
              <a:buSzPts val="1100"/>
              <a:buFont typeface="Arial"/>
              <a:buNone/>
            </a:pPr>
            <a:r>
              <a:t/>
            </a:r>
            <a:endParaRPr i="1">
              <a:solidFill>
                <a:schemeClr val="dk1"/>
              </a:solidFill>
            </a:endParaRPr>
          </a:p>
          <a:p>
            <a:pPr indent="0" lvl="0" marL="0" rtl="0" algn="l">
              <a:spcBef>
                <a:spcPts val="0"/>
              </a:spcBef>
              <a:spcAft>
                <a:spcPts val="0"/>
              </a:spcAft>
              <a:buClr>
                <a:schemeClr val="dk1"/>
              </a:buClr>
              <a:buSzPts val="1100"/>
              <a:buFont typeface="Arial"/>
              <a:buNone/>
            </a:pPr>
            <a:r>
              <a:rPr i="1" lang="en-GB">
                <a:solidFill>
                  <a:schemeClr val="dk1"/>
                </a:solidFill>
              </a:rPr>
              <a:t>Continuous delivery is not magic. It’s about continuous, daily improvement—the constant discipline of pursuing higher performance by following the heuristic “if it hurts, do it more often, and bring the pain forward.”</a:t>
            </a:r>
            <a:endParaRPr i="1">
              <a:solidFill>
                <a:schemeClr val="dk1"/>
              </a:solidFill>
            </a:endParaRPr>
          </a:p>
          <a:p>
            <a:pPr indent="0" lvl="0" marL="0" rtl="0" algn="l">
              <a:spcBef>
                <a:spcPts val="0"/>
              </a:spcBef>
              <a:spcAft>
                <a:spcPts val="0"/>
              </a:spcAft>
              <a:buClr>
                <a:schemeClr val="dk1"/>
              </a:buClr>
              <a:buSzPts val="1100"/>
              <a:buFont typeface="Arial"/>
              <a:buNone/>
            </a:pPr>
            <a:r>
              <a:t/>
            </a:r>
            <a:endParaRPr b="1" i="1">
              <a:solidFill>
                <a:schemeClr val="dk1"/>
              </a:solidFill>
            </a:endParaRPr>
          </a:p>
          <a:p>
            <a:pPr indent="0" lvl="0" marL="0" rtl="0" algn="l">
              <a:spcBef>
                <a:spcPts val="0"/>
              </a:spcBef>
              <a:spcAft>
                <a:spcPts val="0"/>
              </a:spcAft>
              <a:buClr>
                <a:schemeClr val="dk1"/>
              </a:buClr>
              <a:buSzPts val="1100"/>
              <a:buFont typeface="Arial"/>
              <a:buNone/>
            </a:pPr>
            <a:r>
              <a:rPr b="1" i="1" lang="en-GB">
                <a:solidFill>
                  <a:schemeClr val="dk1"/>
                </a:solidFill>
              </a:rPr>
              <a:t>Subsequent slides </a:t>
            </a:r>
            <a:r>
              <a:rPr i="1" lang="en-GB">
                <a:solidFill>
                  <a:schemeClr val="dk1"/>
                </a:solidFill>
              </a:rPr>
              <a:t>show examples of release practices to enable this (such as Blue/Green)</a:t>
            </a:r>
            <a:endParaRPr i="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Big-Bang Release</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Deployments cause an outage to the production system.</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This is not a recommended practice to achieve Continuous Delivery/Deployment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Deployments can be executed in a manner that does not cause an outage to the production system. This can be achieved in many technical approaches.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Deploy with Zero Downtime</a:t>
            </a:r>
            <a:endParaRPr>
              <a:solidFill>
                <a:schemeClr val="dk1"/>
              </a:solidFill>
            </a:endParaRPr>
          </a:p>
          <a:p>
            <a:pPr indent="0" lvl="0" marL="0" rtl="0" algn="l">
              <a:spcBef>
                <a:spcPts val="0"/>
              </a:spcBef>
              <a:spcAft>
                <a:spcPts val="0"/>
              </a:spcAft>
              <a:buNone/>
            </a:pPr>
            <a:r>
              <a:rPr lang="en-GB">
                <a:solidFill>
                  <a:schemeClr val="dk1"/>
                </a:solidFill>
              </a:rPr>
              <a:t>Deployments can be executed in a manner that does not cause an outage to the production system. This can be achieved in many technical approaches.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CI/CD reduces the MTTR because the code changes are smaller and fault isolations are easier to detect. One of the most important business risk assurances is to keep failures to a minimum and quickly recover from any failures that do happen. Application monitoring tools are a great way to find and fix failures while also logging the problems to notice trends faster.</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13aa4138c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13aa4138c31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t>Rolling Deployment</a:t>
            </a:r>
            <a:endParaRPr b="1"/>
          </a:p>
          <a:p>
            <a:pPr indent="0" lvl="0" marL="0" rtl="0" algn="l">
              <a:spcBef>
                <a:spcPts val="0"/>
              </a:spcBef>
              <a:spcAft>
                <a:spcPts val="0"/>
              </a:spcAft>
              <a:buNone/>
            </a:pPr>
            <a:r>
              <a:rPr lang="en-GB">
                <a:solidFill>
                  <a:schemeClr val="dk1"/>
                </a:solidFill>
              </a:rPr>
              <a:t>Rolling, phased, or step deployments are better than big bang deployments because they minimize many of the associated risks, including user-facing downtime without easy rollbacks.</a:t>
            </a:r>
            <a:endParaRPr>
              <a:solidFill>
                <a:schemeClr val="dk1"/>
              </a:solidFill>
            </a:endParaRPr>
          </a:p>
          <a:p>
            <a:pPr indent="0" lvl="0" marL="0" rtl="0" algn="l">
              <a:spcBef>
                <a:spcPts val="0"/>
              </a:spcBef>
              <a:spcAft>
                <a:spcPts val="0"/>
              </a:spcAft>
              <a:buNone/>
            </a:pPr>
            <a:r>
              <a:rPr lang="en-GB">
                <a:solidFill>
                  <a:schemeClr val="dk1"/>
                </a:solidFill>
              </a:rPr>
              <a:t>In a rolling deployment, an application’s new version gradually replaces the old one. The actual deployment happens over a period of time. During that time, new and old versions will coexist without affecting functionality or user experience. This process makes it easier to roll back any new component incompatible with the old components.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The following diagram shows the deployment pattern: the old version is shown in blue and the new version is shown in green across each server in the cluster.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An application suite upgrade is an example of a rolling deployment. If the original applications were deployed in containers, the upgrade can tackle one container at a time. Each container is modified to download the latest image from the app vendor’s site. If there is a compatibility issue for one of the apps, the older image can recreate the container. In this case, the new and old versions of the suite’s applications coexist until every app is upgraded.</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13aa4138c3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13aa4138c31_0_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13aa4138c3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13aa4138c31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13aa4138c3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13aa4138c31_0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f415144b21_0_1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f415144b21_0_18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GB"/>
              <a:t>Rolling Deployment</a:t>
            </a:r>
            <a:endParaRPr b="1"/>
          </a:p>
          <a:p>
            <a:pPr indent="0" lvl="0" marL="0" rtl="0" algn="l">
              <a:spcBef>
                <a:spcPts val="0"/>
              </a:spcBef>
              <a:spcAft>
                <a:spcPts val="0"/>
              </a:spcAft>
              <a:buNone/>
            </a:pPr>
            <a:r>
              <a:rPr lang="en-GB">
                <a:solidFill>
                  <a:schemeClr val="dk1"/>
                </a:solidFill>
              </a:rPr>
              <a:t>Rolling, phased, or step deployments are better than big bang deployments because they minimize many of the associated risks, including user-facing downtime without easy rollbacks.</a:t>
            </a:r>
            <a:endParaRPr>
              <a:solidFill>
                <a:schemeClr val="dk1"/>
              </a:solidFill>
            </a:endParaRPr>
          </a:p>
          <a:p>
            <a:pPr indent="0" lvl="0" marL="0" rtl="0" algn="l">
              <a:spcBef>
                <a:spcPts val="0"/>
              </a:spcBef>
              <a:spcAft>
                <a:spcPts val="0"/>
              </a:spcAft>
              <a:buNone/>
            </a:pPr>
            <a:r>
              <a:rPr lang="en-GB">
                <a:solidFill>
                  <a:schemeClr val="dk1"/>
                </a:solidFill>
              </a:rPr>
              <a:t>In a rolling deployment, an application’s new version gradually replaces the old one. The actual deployment happens over a period of time. During that time, new and old versions will coexist without affecting functionality or user experience. This process makes it easier to roll back any new component incompatible with the old components.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The following diagram shows the deployment pattern: the old version is shown in blue and the new version is shown in green across each server in the cluster.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An application suite upgrade is an example of a rolling deployment. If the original applications were deployed in containers, the upgrade can tackle one container at a time. Each container is modified to download the latest image from the app vendor’s site. If there is a compatibility issue for one of the apps, the older image can recreate the container. In this case, the new and old versions of the suite’s applications coexist until every app is upgraded.</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f415144b21_0_1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f415144b21_0_18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In this method, two identical production environments work in parallel. One is the currently-running production environment receiving all user traffic (depicted as Blue). The other is a clone of it, but idle (Green).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new version of the application is deployed in the green environment and tested for functionality and performance. Once the testing results are successful, application traffic is routed from blue to green. Green then becomes the new production.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If there is an issue after green becomes live, traffic can be routed back to blue.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Further</a:t>
            </a:r>
            <a:endParaRPr b="1"/>
          </a:p>
          <a:p>
            <a:pPr indent="0" lvl="0" marL="0" rtl="0" algn="l">
              <a:spcBef>
                <a:spcPts val="0"/>
              </a:spcBef>
              <a:spcAft>
                <a:spcPts val="0"/>
              </a:spcAft>
              <a:buNone/>
            </a:pPr>
            <a:r>
              <a:rPr lang="en-GB"/>
              <a:t>Extensions to this method allow multiple versions of the system to be maintained in a running state which allows for restoration of previous versions in the event of a significant problem (e.g. Azure “slots”)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f415144b21_0_1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f415144b21_0_18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solidFill>
                  <a:schemeClr val="dk1"/>
                </a:solidFill>
              </a:rPr>
              <a:t>With no errors reported, the new version can gradually roll out to the rest of the infrastructure.</a:t>
            </a:r>
            <a:endParaRPr>
              <a:solidFill>
                <a:schemeClr val="dk1"/>
              </a:solidFill>
            </a:endParaRPr>
          </a:p>
          <a:p>
            <a:pPr indent="0" lvl="0" marL="0" rtl="0" algn="l">
              <a:spcBef>
                <a:spcPts val="0"/>
              </a:spcBef>
              <a:spcAft>
                <a:spcPts val="0"/>
              </a:spcAft>
              <a:buNone/>
            </a:pPr>
            <a:r>
              <a:rPr lang="en-GB">
                <a:solidFill>
                  <a:schemeClr val="dk1"/>
                </a:solidFill>
              </a:rPr>
              <a:t>The main challenge of canary deployment is to devise a way to route some users to the new application. </a:t>
            </a:r>
            <a:endParaRPr>
              <a:solidFill>
                <a:schemeClr val="dk1"/>
              </a:solidFill>
            </a:endParaRPr>
          </a:p>
          <a:p>
            <a:pPr indent="0" lvl="0" marL="0" rtl="0" algn="l">
              <a:spcBef>
                <a:spcPts val="0"/>
              </a:spcBef>
              <a:spcAft>
                <a:spcPts val="0"/>
              </a:spcAft>
              <a:buNone/>
            </a:pPr>
            <a:r>
              <a:rPr lang="en-GB">
                <a:solidFill>
                  <a:schemeClr val="dk1"/>
                </a:solidFill>
              </a:rPr>
              <a:t>Some applications may always need the same group of users for testing, while others may require a different group every time.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Techniques for routing cohorts of users:</a:t>
            </a:r>
            <a:endParaRPr>
              <a:solidFill>
                <a:schemeClr val="dk1"/>
              </a:solidFill>
            </a:endParaRPr>
          </a:p>
          <a:p>
            <a:pPr indent="-228600" lvl="0" marL="457200" rtl="0" algn="l">
              <a:spcBef>
                <a:spcPts val="0"/>
              </a:spcBef>
              <a:spcAft>
                <a:spcPts val="0"/>
              </a:spcAft>
              <a:buClr>
                <a:schemeClr val="dk1"/>
              </a:buClr>
              <a:buSzPts val="1400"/>
              <a:buNone/>
            </a:pPr>
            <a:r>
              <a:rPr lang="en-GB">
                <a:solidFill>
                  <a:schemeClr val="dk1"/>
                </a:solidFill>
              </a:rPr>
              <a:t>Exposing internal users to the canary deployment before allowing external user access;</a:t>
            </a:r>
            <a:endParaRPr>
              <a:solidFill>
                <a:schemeClr val="dk1"/>
              </a:solidFill>
            </a:endParaRPr>
          </a:p>
          <a:p>
            <a:pPr indent="-228600" lvl="0" marL="457200" rtl="0" algn="l">
              <a:spcBef>
                <a:spcPts val="0"/>
              </a:spcBef>
              <a:spcAft>
                <a:spcPts val="0"/>
              </a:spcAft>
              <a:buClr>
                <a:schemeClr val="dk1"/>
              </a:buClr>
              <a:buSzPts val="1400"/>
              <a:buNone/>
            </a:pPr>
            <a:r>
              <a:rPr lang="en-GB">
                <a:solidFill>
                  <a:schemeClr val="dk1"/>
                </a:solidFill>
              </a:rPr>
              <a:t>Basing routing on the source IP range;</a:t>
            </a:r>
            <a:endParaRPr>
              <a:solidFill>
                <a:schemeClr val="dk1"/>
              </a:solidFill>
            </a:endParaRPr>
          </a:p>
          <a:p>
            <a:pPr indent="-228600" lvl="0" marL="457200" rtl="0" algn="l">
              <a:spcBef>
                <a:spcPts val="0"/>
              </a:spcBef>
              <a:spcAft>
                <a:spcPts val="0"/>
              </a:spcAft>
              <a:buClr>
                <a:schemeClr val="dk1"/>
              </a:buClr>
              <a:buSzPts val="1400"/>
              <a:buNone/>
            </a:pPr>
            <a:r>
              <a:rPr lang="en-GB">
                <a:solidFill>
                  <a:schemeClr val="dk1"/>
                </a:solidFill>
              </a:rPr>
              <a:t>Releasing the application in specific geographic regions;</a:t>
            </a:r>
            <a:endParaRPr>
              <a:solidFill>
                <a:schemeClr val="dk1"/>
              </a:solidFill>
            </a:endParaRPr>
          </a:p>
          <a:p>
            <a:pPr indent="-228600" lvl="0" marL="457200" rtl="0" algn="l">
              <a:spcBef>
                <a:spcPts val="0"/>
              </a:spcBef>
              <a:spcAft>
                <a:spcPts val="0"/>
              </a:spcAft>
              <a:buClr>
                <a:schemeClr val="dk1"/>
              </a:buClr>
              <a:buSzPts val="1400"/>
              <a:buNone/>
            </a:pPr>
            <a:r>
              <a:rPr lang="en-GB">
                <a:solidFill>
                  <a:schemeClr val="dk1"/>
                </a:solidFill>
              </a:rPr>
              <a:t>Using application logic to unlock new features to specific users and groups. This logic can be removed when the application goes live for the rest of the users.</a:t>
            </a:r>
            <a:endParaRPr b="1"/>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f415144b21_0_1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f415144b21_0_18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i="1" lang="en-GB"/>
              <a:t>Subsequent slide</a:t>
            </a:r>
            <a:r>
              <a:rPr i="1" lang="en-GB"/>
              <a:t> shows an example of a dependency bot scheduling a PR in github which will initiate a pipeline run once “peer reviewed” by human actors.</a:t>
            </a:r>
            <a:endParaRPr i="1"/>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f415144b21_0_1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f415144b21_0_18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Note that the bot not only initiates the action but also solicits participation from human actors just like a human peer would do.</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f415144b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f415144b21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Developers are inherently lazy. We don’t like doing boring, repetitive tasks</a:t>
            </a:r>
            <a:endParaRPr/>
          </a:p>
          <a:p>
            <a:pPr indent="0" lvl="0" marL="0" rtl="0" algn="l">
              <a:spcBef>
                <a:spcPts val="0"/>
              </a:spcBef>
              <a:spcAft>
                <a:spcPts val="0"/>
              </a:spcAft>
              <a:buNone/>
            </a:pPr>
            <a:r>
              <a:rPr lang="en-GB"/>
              <a:t>We write scripts to automate the boring repetitive tasks</a:t>
            </a:r>
            <a:endParaRPr/>
          </a:p>
          <a:p>
            <a:pPr indent="0" lvl="0" marL="0" rtl="0" algn="l">
              <a:spcBef>
                <a:spcPts val="0"/>
              </a:spcBef>
              <a:spcAft>
                <a:spcPts val="0"/>
              </a:spcAft>
              <a:buNone/>
            </a:pPr>
            <a:r>
              <a:rPr lang="en-GB"/>
              <a:t>This is exactly what a pipeline is - a series of automated tasks which test, build and deploy software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f415144b21_0_1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f415144b21_0_18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While a true continuous push system would deliver every individual change to production soon after it landed, the code velocity at Facebook required us to develop a system that pushes tens to hundreds of diffs every few hours. The changes that get made in this quasi-continuous delivery mode are generally small and incremental, and very few will have a visible effect on the actual user experience. Each release is rolled out to 100 percent of production in a tiered fashion over a few hours, so we can stop the push if we find any problems.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It eliminates the need for hotfixes.</a:t>
            </a:r>
            <a:endParaRPr/>
          </a:p>
          <a:p>
            <a:pPr indent="0" lvl="0" marL="0" rtl="0" algn="l">
              <a:spcBef>
                <a:spcPts val="0"/>
              </a:spcBef>
              <a:spcAft>
                <a:spcPts val="0"/>
              </a:spcAft>
              <a:buNone/>
            </a:pPr>
            <a:r>
              <a:rPr lang="en-GB"/>
              <a:t>It allows better support for a global engineering team. </a:t>
            </a:r>
            <a:endParaRPr/>
          </a:p>
          <a:p>
            <a:pPr indent="0" lvl="0" marL="0" rtl="0" algn="l">
              <a:spcBef>
                <a:spcPts val="0"/>
              </a:spcBef>
              <a:spcAft>
                <a:spcPts val="0"/>
              </a:spcAft>
              <a:buNone/>
            </a:pPr>
            <a:r>
              <a:rPr lang="en-GB"/>
              <a:t>It provides a forcing function to develop the next generation of tools, automation, and processes necessary to allow the company to scale.</a:t>
            </a:r>
            <a:endParaRPr/>
          </a:p>
          <a:p>
            <a:pPr indent="0" lvl="0" marL="0" rtl="0" algn="l">
              <a:spcBef>
                <a:spcPts val="0"/>
              </a:spcBef>
              <a:spcAft>
                <a:spcPts val="0"/>
              </a:spcAft>
              <a:buNone/>
            </a:pPr>
            <a:r>
              <a:rPr lang="en-GB"/>
              <a:t>It makes the user experience better, faster.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This is essentially GitLab Flow: https://docs.gitlab.com/ee/topics/gitlab_flow.html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f415144b2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f415144b21_0_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f415144b2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f415144b21_0_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solidFill>
                  <a:schemeClr val="dk1"/>
                </a:solidFill>
              </a:rPr>
              <a:t>After making a new change in the code (commit) A Continuous Integration Pipeline should be triggered to validate and build the product artifact.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Then, the Continuous Delivery Pipeline will test that artifact on production-like environments until it reaches production.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317500" lvl="0" marL="457200" rtl="0" algn="l">
              <a:lnSpc>
                <a:spcPct val="115000"/>
              </a:lnSpc>
              <a:spcBef>
                <a:spcPts val="0"/>
              </a:spcBef>
              <a:spcAft>
                <a:spcPts val="0"/>
              </a:spcAft>
              <a:buClr>
                <a:srgbClr val="595959"/>
              </a:buClr>
              <a:buSzPts val="1400"/>
              <a:buFont typeface="Maven Pro"/>
              <a:buChar char="●"/>
            </a:pPr>
            <a:r>
              <a:rPr lang="en-GB" sz="1400">
                <a:solidFill>
                  <a:srgbClr val="595959"/>
                </a:solidFill>
                <a:latin typeface="Maven Pro"/>
                <a:ea typeface="Maven Pro"/>
                <a:cs typeface="Maven Pro"/>
                <a:sym typeface="Maven Pro"/>
              </a:rPr>
              <a:t>Check out code</a:t>
            </a:r>
            <a:endParaRPr sz="1400">
              <a:solidFill>
                <a:srgbClr val="595959"/>
              </a:solidFill>
              <a:latin typeface="Maven Pro"/>
              <a:ea typeface="Maven Pro"/>
              <a:cs typeface="Maven Pro"/>
              <a:sym typeface="Maven Pro"/>
            </a:endParaRPr>
          </a:p>
          <a:p>
            <a:pPr indent="-317500" lvl="0" marL="457200" rtl="0" algn="l">
              <a:lnSpc>
                <a:spcPct val="115000"/>
              </a:lnSpc>
              <a:spcBef>
                <a:spcPts val="1200"/>
              </a:spcBef>
              <a:spcAft>
                <a:spcPts val="0"/>
              </a:spcAft>
              <a:buClr>
                <a:srgbClr val="595959"/>
              </a:buClr>
              <a:buSzPts val="1400"/>
              <a:buFont typeface="Maven Pro"/>
              <a:buChar char="●"/>
            </a:pPr>
            <a:r>
              <a:rPr lang="en-GB" sz="1400">
                <a:solidFill>
                  <a:srgbClr val="595959"/>
                </a:solidFill>
                <a:latin typeface="Maven Pro"/>
                <a:ea typeface="Maven Pro"/>
                <a:cs typeface="Maven Pro"/>
                <a:sym typeface="Maven Pro"/>
              </a:rPr>
              <a:t>Make changes</a:t>
            </a:r>
            <a:endParaRPr sz="1400">
              <a:solidFill>
                <a:srgbClr val="595959"/>
              </a:solidFill>
              <a:latin typeface="Maven Pro"/>
              <a:ea typeface="Maven Pro"/>
              <a:cs typeface="Maven Pro"/>
              <a:sym typeface="Maven Pro"/>
            </a:endParaRPr>
          </a:p>
          <a:p>
            <a:pPr indent="-317500" lvl="0" marL="457200" rtl="0" algn="l">
              <a:lnSpc>
                <a:spcPct val="115000"/>
              </a:lnSpc>
              <a:spcBef>
                <a:spcPts val="1200"/>
              </a:spcBef>
              <a:spcAft>
                <a:spcPts val="0"/>
              </a:spcAft>
              <a:buClr>
                <a:srgbClr val="595959"/>
              </a:buClr>
              <a:buSzPts val="1400"/>
              <a:buFont typeface="Maven Pro"/>
              <a:buChar char="●"/>
            </a:pPr>
            <a:r>
              <a:rPr lang="en-GB" sz="1400">
                <a:solidFill>
                  <a:srgbClr val="595959"/>
                </a:solidFill>
                <a:latin typeface="Maven Pro"/>
                <a:ea typeface="Maven Pro"/>
                <a:cs typeface="Maven Pro"/>
                <a:sym typeface="Maven Pro"/>
              </a:rPr>
              <a:t>Run tests locally</a:t>
            </a:r>
            <a:endParaRPr sz="1400">
              <a:solidFill>
                <a:srgbClr val="595959"/>
              </a:solidFill>
              <a:latin typeface="Maven Pro"/>
              <a:ea typeface="Maven Pro"/>
              <a:cs typeface="Maven Pro"/>
              <a:sym typeface="Maven Pro"/>
            </a:endParaRPr>
          </a:p>
          <a:p>
            <a:pPr indent="-317500" lvl="0" marL="457200" rtl="0" algn="l">
              <a:lnSpc>
                <a:spcPct val="115000"/>
              </a:lnSpc>
              <a:spcBef>
                <a:spcPts val="1200"/>
              </a:spcBef>
              <a:spcAft>
                <a:spcPts val="0"/>
              </a:spcAft>
              <a:buClr>
                <a:srgbClr val="595959"/>
              </a:buClr>
              <a:buSzPts val="1400"/>
              <a:buFont typeface="Maven Pro"/>
              <a:buChar char="●"/>
            </a:pPr>
            <a:r>
              <a:rPr lang="en-GB" sz="1400">
                <a:solidFill>
                  <a:srgbClr val="595959"/>
                </a:solidFill>
                <a:latin typeface="Maven Pro"/>
                <a:ea typeface="Maven Pro"/>
                <a:cs typeface="Maven Pro"/>
                <a:sym typeface="Maven Pro"/>
              </a:rPr>
              <a:t>Commit changes</a:t>
            </a:r>
            <a:endParaRPr sz="1400">
              <a:solidFill>
                <a:srgbClr val="595959"/>
              </a:solidFill>
              <a:latin typeface="Maven Pro"/>
              <a:ea typeface="Maven Pro"/>
              <a:cs typeface="Maven Pro"/>
              <a:sym typeface="Maven Pro"/>
            </a:endParaRPr>
          </a:p>
          <a:p>
            <a:pPr indent="-317500" lvl="0" marL="457200" rtl="0" algn="l">
              <a:lnSpc>
                <a:spcPct val="115000"/>
              </a:lnSpc>
              <a:spcBef>
                <a:spcPts val="1200"/>
              </a:spcBef>
              <a:spcAft>
                <a:spcPts val="0"/>
              </a:spcAft>
              <a:buClr>
                <a:srgbClr val="595959"/>
              </a:buClr>
              <a:buSzPts val="1400"/>
              <a:buFont typeface="Maven Pro"/>
              <a:buChar char="●"/>
            </a:pPr>
            <a:r>
              <a:rPr lang="en-GB" sz="1400">
                <a:solidFill>
                  <a:srgbClr val="595959"/>
                </a:solidFill>
                <a:latin typeface="Maven Pro"/>
                <a:ea typeface="Maven Pro"/>
                <a:cs typeface="Maven Pro"/>
                <a:sym typeface="Maven Pro"/>
              </a:rPr>
              <a:t>Push changes</a:t>
            </a:r>
            <a:endParaRPr sz="1400">
              <a:solidFill>
                <a:srgbClr val="595959"/>
              </a:solidFill>
              <a:latin typeface="Maven Pro"/>
              <a:ea typeface="Maven Pro"/>
              <a:cs typeface="Maven Pro"/>
              <a:sym typeface="Maven Pro"/>
            </a:endParaRPr>
          </a:p>
          <a:p>
            <a:pPr indent="0" lvl="0" marL="0" rtl="0" algn="l">
              <a:lnSpc>
                <a:spcPct val="115000"/>
              </a:lnSpc>
              <a:spcBef>
                <a:spcPts val="1200"/>
              </a:spcBef>
              <a:spcAft>
                <a:spcPts val="0"/>
              </a:spcAft>
              <a:buNone/>
            </a:pPr>
            <a:r>
              <a:rPr lang="en-GB" sz="1400">
                <a:solidFill>
                  <a:srgbClr val="595959"/>
                </a:solidFill>
                <a:latin typeface="Maven Pro"/>
                <a:ea typeface="Maven Pro"/>
                <a:cs typeface="Maven Pro"/>
                <a:sym typeface="Maven Pro"/>
              </a:rPr>
              <a:t>CI</a:t>
            </a:r>
            <a:endParaRPr sz="1400">
              <a:solidFill>
                <a:srgbClr val="595959"/>
              </a:solidFill>
              <a:latin typeface="Maven Pro"/>
              <a:ea typeface="Maven Pro"/>
              <a:cs typeface="Maven Pro"/>
              <a:sym typeface="Maven Pro"/>
            </a:endParaRPr>
          </a:p>
          <a:p>
            <a:pPr indent="-317500" lvl="0" marL="457200" rtl="0" algn="l">
              <a:lnSpc>
                <a:spcPct val="115000"/>
              </a:lnSpc>
              <a:spcBef>
                <a:spcPts val="1200"/>
              </a:spcBef>
              <a:spcAft>
                <a:spcPts val="0"/>
              </a:spcAft>
              <a:buClr>
                <a:srgbClr val="595959"/>
              </a:buClr>
              <a:buSzPts val="1400"/>
              <a:buFont typeface="Maven Pro"/>
              <a:buChar char="●"/>
            </a:pPr>
            <a:r>
              <a:rPr lang="en-GB" sz="1400">
                <a:solidFill>
                  <a:srgbClr val="595959"/>
                </a:solidFill>
                <a:latin typeface="Maven Pro"/>
                <a:ea typeface="Maven Pro"/>
                <a:cs typeface="Maven Pro"/>
                <a:sym typeface="Maven Pro"/>
              </a:rPr>
              <a:t>Detect changes</a:t>
            </a:r>
            <a:endParaRPr sz="1400">
              <a:solidFill>
                <a:srgbClr val="595959"/>
              </a:solidFill>
              <a:latin typeface="Maven Pro"/>
              <a:ea typeface="Maven Pro"/>
              <a:cs typeface="Maven Pro"/>
              <a:sym typeface="Maven Pro"/>
            </a:endParaRPr>
          </a:p>
          <a:p>
            <a:pPr indent="-317500" lvl="0" marL="457200" rtl="0" algn="l">
              <a:lnSpc>
                <a:spcPct val="115000"/>
              </a:lnSpc>
              <a:spcBef>
                <a:spcPts val="1200"/>
              </a:spcBef>
              <a:spcAft>
                <a:spcPts val="0"/>
              </a:spcAft>
              <a:buClr>
                <a:srgbClr val="595959"/>
              </a:buClr>
              <a:buSzPts val="1400"/>
              <a:buFont typeface="Maven Pro"/>
              <a:buChar char="●"/>
            </a:pPr>
            <a:r>
              <a:rPr lang="en-GB" sz="1400">
                <a:solidFill>
                  <a:srgbClr val="595959"/>
                </a:solidFill>
                <a:latin typeface="Maven Pro"/>
                <a:ea typeface="Maven Pro"/>
                <a:cs typeface="Maven Pro"/>
                <a:sym typeface="Maven Pro"/>
              </a:rPr>
              <a:t>Pull latest code</a:t>
            </a:r>
            <a:endParaRPr sz="1400">
              <a:solidFill>
                <a:srgbClr val="595959"/>
              </a:solidFill>
              <a:latin typeface="Maven Pro"/>
              <a:ea typeface="Maven Pro"/>
              <a:cs typeface="Maven Pro"/>
              <a:sym typeface="Maven Pro"/>
            </a:endParaRPr>
          </a:p>
          <a:p>
            <a:pPr indent="-317500" lvl="0" marL="457200" rtl="0" algn="l">
              <a:lnSpc>
                <a:spcPct val="115000"/>
              </a:lnSpc>
              <a:spcBef>
                <a:spcPts val="1200"/>
              </a:spcBef>
              <a:spcAft>
                <a:spcPts val="0"/>
              </a:spcAft>
              <a:buClr>
                <a:srgbClr val="595959"/>
              </a:buClr>
              <a:buSzPts val="1400"/>
              <a:buFont typeface="Maven Pro"/>
              <a:buChar char="●"/>
            </a:pPr>
            <a:r>
              <a:rPr lang="en-GB" sz="1400">
                <a:solidFill>
                  <a:srgbClr val="595959"/>
                </a:solidFill>
                <a:latin typeface="Maven Pro"/>
                <a:ea typeface="Maven Pro"/>
                <a:cs typeface="Maven Pro"/>
                <a:sym typeface="Maven Pro"/>
              </a:rPr>
              <a:t>Initiate build</a:t>
            </a:r>
            <a:endParaRPr sz="1400">
              <a:solidFill>
                <a:srgbClr val="595959"/>
              </a:solidFill>
              <a:latin typeface="Maven Pro"/>
              <a:ea typeface="Maven Pro"/>
              <a:cs typeface="Maven Pro"/>
              <a:sym typeface="Maven Pro"/>
            </a:endParaRPr>
          </a:p>
          <a:p>
            <a:pPr indent="-317500" lvl="0" marL="457200" rtl="0" algn="l">
              <a:lnSpc>
                <a:spcPct val="115000"/>
              </a:lnSpc>
              <a:spcBef>
                <a:spcPts val="1200"/>
              </a:spcBef>
              <a:spcAft>
                <a:spcPts val="0"/>
              </a:spcAft>
              <a:buClr>
                <a:srgbClr val="595959"/>
              </a:buClr>
              <a:buSzPts val="1400"/>
              <a:buFont typeface="Maven Pro"/>
              <a:buChar char="●"/>
            </a:pPr>
            <a:r>
              <a:rPr lang="en-GB" sz="1400">
                <a:solidFill>
                  <a:srgbClr val="595959"/>
                </a:solidFill>
                <a:latin typeface="Maven Pro"/>
                <a:ea typeface="Maven Pro"/>
                <a:cs typeface="Maven Pro"/>
                <a:sym typeface="Maven Pro"/>
              </a:rPr>
              <a:t>Create artefacts, run analyses and tests</a:t>
            </a:r>
            <a:endParaRPr sz="1400">
              <a:solidFill>
                <a:srgbClr val="595959"/>
              </a:solidFill>
              <a:latin typeface="Maven Pro"/>
              <a:ea typeface="Maven Pro"/>
              <a:cs typeface="Maven Pro"/>
              <a:sym typeface="Maven Pro"/>
            </a:endParaRPr>
          </a:p>
          <a:p>
            <a:pPr indent="0" lvl="0" marL="0" rtl="0" algn="l">
              <a:lnSpc>
                <a:spcPct val="115000"/>
              </a:lnSpc>
              <a:spcBef>
                <a:spcPts val="1200"/>
              </a:spcBef>
              <a:spcAft>
                <a:spcPts val="0"/>
              </a:spcAft>
              <a:buNone/>
            </a:pPr>
            <a:r>
              <a:t/>
            </a:r>
            <a:endParaRPr sz="1400">
              <a:solidFill>
                <a:srgbClr val="595959"/>
              </a:solidFill>
              <a:latin typeface="Maven Pro"/>
              <a:ea typeface="Maven Pro"/>
              <a:cs typeface="Maven Pro"/>
              <a:sym typeface="Maven Pro"/>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f415144b21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f415144b21_0_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f415144b21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f415144b21_0_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8" name="Google Shape;88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f415144b2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f415144b21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In this section we hope to introduce the central CONCEPTS which we will use to explain the CI/CD approach to solving the problems identified in the previous section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f415144b2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f415144b21_0_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solidFill>
                  <a:schemeClr val="dk1"/>
                </a:solidFill>
              </a:rPr>
              <a:t>CI stands for Continuous Integration and its underlying principle is essentially combining the code that you are working on, with the code your team is working on while trying to ensure that nothing is broken in the process.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In the deployment pipeline pattern, every change in version control triggers a process which creates deployable packages and runs automated unit tests and other validations such as static code analysis. This first step is optimized so that it takes only a few minutes to run. This is called Continuous Integration. If this initial commit stage fails, the problem must be fixed immediately.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f415144b21_0_9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f415144b21_0_9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solidFill>
                  <a:schemeClr val="dk1"/>
                </a:solidFill>
              </a:rPr>
              <a:t>In the deployment pipeline pattern, every change in version control triggers a process which creates deployable packages and runs automated unit tests and other validations such as static code analysis. This first step is optimized so that it takes only a few minutes to run. This is called Continuous Integration. If this initial commit stage fails, the problem must be fixed immediately.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f415144b2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f415144b21_0_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solidFill>
                  <a:schemeClr val="dk1"/>
                </a:solidFill>
              </a:rPr>
              <a:t>CD can be one of two things, either:</a:t>
            </a:r>
            <a:endParaRPr>
              <a:solidFill>
                <a:schemeClr val="dk1"/>
              </a:solidFill>
            </a:endParaRPr>
          </a:p>
          <a:p>
            <a:pPr indent="0" lvl="0" marL="0" rtl="0" algn="l">
              <a:spcBef>
                <a:spcPts val="0"/>
              </a:spcBef>
              <a:spcAft>
                <a:spcPts val="0"/>
              </a:spcAft>
              <a:buNone/>
            </a:pPr>
            <a:r>
              <a:t/>
            </a:r>
            <a:endParaRPr>
              <a:solidFill>
                <a:schemeClr val="dk1"/>
              </a:solidFill>
            </a:endParaRPr>
          </a:p>
          <a:p>
            <a:pPr indent="-228600" lvl="0" marL="457200" rtl="0" algn="l">
              <a:spcBef>
                <a:spcPts val="0"/>
              </a:spcBef>
              <a:spcAft>
                <a:spcPts val="0"/>
              </a:spcAft>
              <a:buClr>
                <a:schemeClr val="dk1"/>
              </a:buClr>
              <a:buSzPts val="1400"/>
              <a:buNone/>
            </a:pPr>
            <a:r>
              <a:rPr b="1" lang="en-GB" sz="1200">
                <a:solidFill>
                  <a:srgbClr val="595959"/>
                </a:solidFill>
                <a:latin typeface="Maven Pro"/>
                <a:ea typeface="Maven Pro"/>
                <a:cs typeface="Maven Pro"/>
                <a:sym typeface="Maven Pro"/>
              </a:rPr>
              <a:t>Continuous Delivery</a:t>
            </a:r>
            <a:r>
              <a:rPr lang="en-GB" sz="1200">
                <a:solidFill>
                  <a:srgbClr val="595959"/>
                </a:solidFill>
                <a:latin typeface="Maven Pro"/>
                <a:ea typeface="Maven Pro"/>
                <a:cs typeface="Maven Pro"/>
                <a:sym typeface="Maven Pro"/>
              </a:rPr>
              <a:t> is the ability to get changes of all types into production, or into the hands of users, safely and quickly in a sustainable way.</a:t>
            </a:r>
            <a:endParaRPr sz="1200">
              <a:solidFill>
                <a:srgbClr val="595959"/>
              </a:solidFill>
              <a:latin typeface="Maven Pro"/>
              <a:ea typeface="Maven Pro"/>
              <a:cs typeface="Maven Pro"/>
              <a:sym typeface="Maven Pro"/>
            </a:endParaRPr>
          </a:p>
          <a:p>
            <a:pPr indent="-228600" lvl="0" marL="457200" rtl="0" algn="l">
              <a:spcBef>
                <a:spcPts val="600"/>
              </a:spcBef>
              <a:spcAft>
                <a:spcPts val="0"/>
              </a:spcAft>
              <a:buClr>
                <a:schemeClr val="dk1"/>
              </a:buClr>
              <a:buSzPts val="1400"/>
              <a:buNone/>
            </a:pPr>
            <a:r>
              <a:rPr b="1" lang="en-GB" sz="1200">
                <a:solidFill>
                  <a:srgbClr val="595959"/>
                </a:solidFill>
                <a:latin typeface="Maven Pro"/>
                <a:ea typeface="Maven Pro"/>
                <a:cs typeface="Maven Pro"/>
                <a:sym typeface="Maven Pro"/>
              </a:rPr>
              <a:t>Continuous Deployment</a:t>
            </a:r>
            <a:r>
              <a:rPr lang="en-GB" sz="1200">
                <a:solidFill>
                  <a:srgbClr val="595959"/>
                </a:solidFill>
                <a:latin typeface="Maven Pro"/>
                <a:ea typeface="Maven Pro"/>
                <a:cs typeface="Maven Pro"/>
                <a:sym typeface="Maven Pro"/>
              </a:rPr>
              <a:t> is a strategy for software releases wherein any code commit that passes the automated testing phase is automatically released into the production environment, making changes that are visible to the software's users.</a:t>
            </a:r>
            <a:endParaRPr>
              <a:solidFill>
                <a:schemeClr val="dk1"/>
              </a:solidFill>
            </a:endParaRPr>
          </a:p>
          <a:p>
            <a:pPr indent="0" lvl="0" marL="0" rtl="0" algn="l">
              <a:spcBef>
                <a:spcPts val="60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Emphasis on iterative delivery of value rather than project delivery (even if operating within the context of a project-centric approach)</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f415144b21_0_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f415144b21_0_9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solidFill>
                  <a:schemeClr val="dk1"/>
                </a:solidFill>
              </a:rPr>
              <a:t>CD can be one of two things, either:</a:t>
            </a:r>
            <a:endParaRPr>
              <a:solidFill>
                <a:schemeClr val="dk1"/>
              </a:solidFill>
            </a:endParaRPr>
          </a:p>
          <a:p>
            <a:pPr indent="0" lvl="0" marL="0" rtl="0" algn="l">
              <a:spcBef>
                <a:spcPts val="0"/>
              </a:spcBef>
              <a:spcAft>
                <a:spcPts val="0"/>
              </a:spcAft>
              <a:buNone/>
            </a:pPr>
            <a:r>
              <a:t/>
            </a:r>
            <a:endParaRPr>
              <a:solidFill>
                <a:schemeClr val="dk1"/>
              </a:solidFill>
            </a:endParaRPr>
          </a:p>
          <a:p>
            <a:pPr indent="-228600" lvl="0" marL="457200" rtl="0" algn="l">
              <a:spcBef>
                <a:spcPts val="0"/>
              </a:spcBef>
              <a:spcAft>
                <a:spcPts val="0"/>
              </a:spcAft>
              <a:buClr>
                <a:schemeClr val="dk1"/>
              </a:buClr>
              <a:buSzPts val="1400"/>
              <a:buNone/>
            </a:pPr>
            <a:r>
              <a:rPr b="1" lang="en-GB" sz="1200">
                <a:solidFill>
                  <a:srgbClr val="595959"/>
                </a:solidFill>
                <a:latin typeface="Maven Pro"/>
                <a:ea typeface="Maven Pro"/>
                <a:cs typeface="Maven Pro"/>
                <a:sym typeface="Maven Pro"/>
              </a:rPr>
              <a:t>Continuous Delivery</a:t>
            </a:r>
            <a:r>
              <a:rPr lang="en-GB" sz="1200">
                <a:solidFill>
                  <a:srgbClr val="595959"/>
                </a:solidFill>
                <a:latin typeface="Maven Pro"/>
                <a:ea typeface="Maven Pro"/>
                <a:cs typeface="Maven Pro"/>
                <a:sym typeface="Maven Pro"/>
              </a:rPr>
              <a:t> is the ability to get changes of all types into production, or into the hands of users, safely and quickly in a sustainable way.</a:t>
            </a:r>
            <a:endParaRPr sz="1200">
              <a:solidFill>
                <a:srgbClr val="595959"/>
              </a:solidFill>
              <a:latin typeface="Maven Pro"/>
              <a:ea typeface="Maven Pro"/>
              <a:cs typeface="Maven Pro"/>
              <a:sym typeface="Maven Pro"/>
            </a:endParaRPr>
          </a:p>
          <a:p>
            <a:pPr indent="-228600" lvl="0" marL="457200" rtl="0" algn="l">
              <a:spcBef>
                <a:spcPts val="600"/>
              </a:spcBef>
              <a:spcAft>
                <a:spcPts val="0"/>
              </a:spcAft>
              <a:buClr>
                <a:schemeClr val="dk1"/>
              </a:buClr>
              <a:buSzPts val="1400"/>
              <a:buNone/>
            </a:pPr>
            <a:r>
              <a:rPr b="1" lang="en-GB" sz="1200">
                <a:solidFill>
                  <a:srgbClr val="595959"/>
                </a:solidFill>
                <a:latin typeface="Maven Pro"/>
                <a:ea typeface="Maven Pro"/>
                <a:cs typeface="Maven Pro"/>
                <a:sym typeface="Maven Pro"/>
              </a:rPr>
              <a:t>Continuous Deployment</a:t>
            </a:r>
            <a:r>
              <a:rPr lang="en-GB" sz="1200">
                <a:solidFill>
                  <a:srgbClr val="595959"/>
                </a:solidFill>
                <a:latin typeface="Maven Pro"/>
                <a:ea typeface="Maven Pro"/>
                <a:cs typeface="Maven Pro"/>
                <a:sym typeface="Maven Pro"/>
              </a:rPr>
              <a:t> is a strategy for software releases wherein any code commit that passes the automated testing phase is automatically released into the production environment, making changes that are visible to the software's users.</a:t>
            </a:r>
            <a:endParaRPr>
              <a:solidFill>
                <a:schemeClr val="dk1"/>
              </a:solidFill>
            </a:endParaRPr>
          </a:p>
          <a:p>
            <a:pPr indent="0" lvl="0" marL="0" rtl="0" algn="l">
              <a:spcBef>
                <a:spcPts val="60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Emphasis on iterative delivery of value rather than project delivery (even if operating within the context of a project-centric approach)</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f415144b2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f415144b21_0_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solidFill>
                  <a:schemeClr val="dk1"/>
                </a:solidFill>
              </a:rPr>
              <a:t>Continuous Delivery is Continuous Integration plus the ability to manually trigger an automated deployment to production once the necessary build and test steps have passed. So once your code is integrated, someone is able to trigger a CI process that will deploy the integrated code and relevant artefacts to the production environment. The pipeline has the capability to automatically deploy, but requires a human to make a decision on when trigger it.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Every passing commit stage triggers the next step in the pipeline, which might consist of a more comprehensive set of automated tests. Versions of the software that pass all the automated tests can then be deployed on demand to further stages such as exploratory testing, performance testing, staging, and production, as shown.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CI is a prerequisite to CD</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COVER #3">
  <p:cSld name="FRONT COVER #3">
    <p:bg>
      <p:bgPr>
        <a:solidFill>
          <a:schemeClr val="lt2"/>
        </a:solidFill>
      </p:bgPr>
    </p:bg>
    <p:spTree>
      <p:nvGrpSpPr>
        <p:cNvPr id="17" name="Shape 17"/>
        <p:cNvGrpSpPr/>
        <p:nvPr/>
      </p:nvGrpSpPr>
      <p:grpSpPr>
        <a:xfrm>
          <a:off x="0" y="0"/>
          <a:ext cx="0" cy="0"/>
          <a:chOff x="0" y="0"/>
          <a:chExt cx="0" cy="0"/>
        </a:xfrm>
      </p:grpSpPr>
      <p:pic>
        <p:nvPicPr>
          <p:cNvPr id="18" name="Google Shape;18;p2"/>
          <p:cNvPicPr preferRelativeResize="0"/>
          <p:nvPr/>
        </p:nvPicPr>
        <p:blipFill rotWithShape="1">
          <a:blip r:embed="rId2">
            <a:alphaModFix amt="13000"/>
          </a:blip>
          <a:srcRect b="0" l="105" r="1798" t="0"/>
          <a:stretch/>
        </p:blipFill>
        <p:spPr>
          <a:xfrm flipH="1">
            <a:off x="1383196" y="0"/>
            <a:ext cx="10808804" cy="6858000"/>
          </a:xfrm>
          <a:prstGeom prst="rect">
            <a:avLst/>
          </a:prstGeom>
          <a:noFill/>
          <a:ln>
            <a:noFill/>
          </a:ln>
        </p:spPr>
      </p:pic>
      <p:sp>
        <p:nvSpPr>
          <p:cNvPr id="19" name="Google Shape;19;p2"/>
          <p:cNvSpPr/>
          <p:nvPr/>
        </p:nvSpPr>
        <p:spPr>
          <a:xfrm>
            <a:off x="534956" y="0"/>
            <a:ext cx="3341305" cy="6858000"/>
          </a:xfrm>
          <a:prstGeom prst="rect">
            <a:avLst/>
          </a:prstGeom>
          <a:gradFill>
            <a:gsLst>
              <a:gs pos="0">
                <a:schemeClr val="lt2"/>
              </a:gs>
              <a:gs pos="31000">
                <a:schemeClr val="lt2"/>
              </a:gs>
              <a:gs pos="100000">
                <a:srgbClr val="FFFFFF">
                  <a:alpha val="0"/>
                </a:srgbClr>
              </a:gs>
            </a:gsLst>
            <a:lin ang="0" scaled="0"/>
          </a:gradFill>
          <a:ln>
            <a:noFill/>
          </a:ln>
        </p:spPr>
        <p:txBody>
          <a:bodyPr anchorCtr="0" anchor="ctr" bIns="45700" lIns="144000"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lt1"/>
              </a:solidFill>
              <a:latin typeface="Montserrat Light"/>
              <a:ea typeface="Montserrat Light"/>
              <a:cs typeface="Montserrat Light"/>
              <a:sym typeface="Montserrat Light"/>
            </a:endParaRPr>
          </a:p>
        </p:txBody>
      </p:sp>
      <p:pic>
        <p:nvPicPr>
          <p:cNvPr id="20" name="Google Shape;20;p2"/>
          <p:cNvPicPr preferRelativeResize="0"/>
          <p:nvPr/>
        </p:nvPicPr>
        <p:blipFill rotWithShape="1">
          <a:blip r:embed="rId3">
            <a:alphaModFix/>
          </a:blip>
          <a:srcRect b="0" l="0" r="0" t="0"/>
          <a:stretch/>
        </p:blipFill>
        <p:spPr>
          <a:xfrm>
            <a:off x="482345" y="6233291"/>
            <a:ext cx="1740063" cy="521746"/>
          </a:xfrm>
          <a:prstGeom prst="rect">
            <a:avLst/>
          </a:prstGeom>
          <a:noFill/>
          <a:ln>
            <a:noFill/>
          </a:ln>
        </p:spPr>
      </p:pic>
      <p:sp>
        <p:nvSpPr>
          <p:cNvPr id="21" name="Google Shape;21;p2"/>
          <p:cNvSpPr txBox="1"/>
          <p:nvPr/>
        </p:nvSpPr>
        <p:spPr>
          <a:xfrm>
            <a:off x="12663814" y="7127310"/>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b="0" i="0" sz="1600" u="none" cap="none" strike="noStrike">
              <a:solidFill>
                <a:schemeClr val="lt2"/>
              </a:solidFill>
              <a:latin typeface="Montserrat Light"/>
              <a:ea typeface="Montserrat Light"/>
              <a:cs typeface="Montserrat Light"/>
              <a:sym typeface="Montserrat Light"/>
            </a:endParaRPr>
          </a:p>
        </p:txBody>
      </p:sp>
      <p:sp>
        <p:nvSpPr>
          <p:cNvPr id="22" name="Google Shape;22;p2"/>
          <p:cNvSpPr txBox="1"/>
          <p:nvPr/>
        </p:nvSpPr>
        <p:spPr>
          <a:xfrm>
            <a:off x="12663814" y="7127310"/>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b="0" i="0" sz="1600" u="none" cap="none" strike="noStrike">
              <a:solidFill>
                <a:schemeClr val="lt2"/>
              </a:solidFill>
              <a:latin typeface="Montserrat Light"/>
              <a:ea typeface="Montserrat Light"/>
              <a:cs typeface="Montserrat Light"/>
              <a:sym typeface="Montserrat Light"/>
            </a:endParaRPr>
          </a:p>
        </p:txBody>
      </p:sp>
      <p:sp>
        <p:nvSpPr>
          <p:cNvPr id="23" name="Google Shape;23;p2"/>
          <p:cNvSpPr txBox="1"/>
          <p:nvPr>
            <p:ph type="ctrTitle"/>
          </p:nvPr>
        </p:nvSpPr>
        <p:spPr>
          <a:xfrm>
            <a:off x="488876" y="1981442"/>
            <a:ext cx="6768752" cy="1715778"/>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6600"/>
              <a:buFont typeface="Montserrat Light"/>
              <a:buNone/>
              <a:defRPr b="0" i="0" sz="6600">
                <a:solidFill>
                  <a:schemeClr val="lt1"/>
                </a:solidFill>
                <a:latin typeface="Montserrat Light"/>
                <a:ea typeface="Montserrat Light"/>
                <a:cs typeface="Montserrat Light"/>
                <a:sym typeface="Montserrat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2"/>
          <p:cNvSpPr txBox="1"/>
          <p:nvPr>
            <p:ph idx="1" type="subTitle"/>
          </p:nvPr>
        </p:nvSpPr>
        <p:spPr>
          <a:xfrm>
            <a:off x="488876" y="3789863"/>
            <a:ext cx="6768752" cy="426186"/>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400"/>
              <a:buFont typeface="Montserrat Light"/>
              <a:buNone/>
              <a:defRPr b="0" i="0" sz="2400">
                <a:solidFill>
                  <a:schemeClr val="accent1"/>
                </a:solidFill>
                <a:latin typeface="Montserrat Light"/>
                <a:ea typeface="Montserrat Light"/>
                <a:cs typeface="Montserrat Light"/>
                <a:sym typeface="Montserrat Light"/>
              </a:defRPr>
            </a:lvl1pPr>
            <a:lvl2pPr lvl="1" algn="ctr">
              <a:lnSpc>
                <a:spcPct val="100000"/>
              </a:lnSpc>
              <a:spcBef>
                <a:spcPts val="600"/>
              </a:spcBef>
              <a:spcAft>
                <a:spcPts val="0"/>
              </a:spcAft>
              <a:buSzPts val="2000"/>
              <a:buNone/>
              <a:defRPr sz="2000"/>
            </a:lvl2pPr>
            <a:lvl3pPr lvl="2" algn="ctr">
              <a:lnSpc>
                <a:spcPct val="100000"/>
              </a:lnSpc>
              <a:spcBef>
                <a:spcPts val="600"/>
              </a:spcBef>
              <a:spcAft>
                <a:spcPts val="0"/>
              </a:spcAft>
              <a:buSzPts val="1800"/>
              <a:buNone/>
              <a:defRPr sz="1800"/>
            </a:lvl3pPr>
            <a:lvl4pPr lvl="3" algn="ctr">
              <a:lnSpc>
                <a:spcPct val="100000"/>
              </a:lnSpc>
              <a:spcBef>
                <a:spcPts val="600"/>
              </a:spcBef>
              <a:spcAft>
                <a:spcPts val="0"/>
              </a:spcAft>
              <a:buSzPts val="1600"/>
              <a:buNone/>
              <a:defRPr sz="1600"/>
            </a:lvl4pPr>
            <a:lvl5pPr lvl="4" algn="ctr">
              <a:lnSpc>
                <a:spcPct val="100000"/>
              </a:lnSpc>
              <a:spcBef>
                <a:spcPts val="600"/>
              </a:spcBef>
              <a:spcAft>
                <a:spcPts val="0"/>
              </a:spcAft>
              <a:buSzPts val="1600"/>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 name="Google Shape;25;p2"/>
          <p:cNvSpPr txBox="1"/>
          <p:nvPr>
            <p:ph idx="2" type="body"/>
          </p:nvPr>
        </p:nvSpPr>
        <p:spPr>
          <a:xfrm>
            <a:off x="488876" y="4179651"/>
            <a:ext cx="2808312" cy="294557"/>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400"/>
              <a:buFont typeface="Montserrat ExtraLight"/>
              <a:buNone/>
              <a:defRPr b="0" i="0" sz="1400">
                <a:solidFill>
                  <a:schemeClr val="lt1"/>
                </a:solidFill>
                <a:latin typeface="Montserrat ExtraLight"/>
                <a:ea typeface="Montserrat ExtraLight"/>
                <a:cs typeface="Montserrat ExtraLight"/>
                <a:sym typeface="Montserrat ExtraLight"/>
              </a:defRPr>
            </a:lvl1pPr>
            <a:lvl2pPr indent="-304800" lvl="1" marL="914400" algn="l">
              <a:lnSpc>
                <a:spcPct val="100000"/>
              </a:lnSpc>
              <a:spcBef>
                <a:spcPts val="600"/>
              </a:spcBef>
              <a:spcAft>
                <a:spcPts val="0"/>
              </a:spcAft>
              <a:buSzPts val="1200"/>
              <a:buChar char="–"/>
              <a:defRPr sz="1200">
                <a:solidFill>
                  <a:schemeClr val="lt1"/>
                </a:solidFill>
              </a:defRPr>
            </a:lvl2pPr>
            <a:lvl3pPr indent="-304800" lvl="2" marL="1371600" algn="l">
              <a:lnSpc>
                <a:spcPct val="100000"/>
              </a:lnSpc>
              <a:spcBef>
                <a:spcPts val="600"/>
              </a:spcBef>
              <a:spcAft>
                <a:spcPts val="0"/>
              </a:spcAft>
              <a:buSzPts val="1200"/>
              <a:buChar char="–"/>
              <a:defRPr sz="1200">
                <a:solidFill>
                  <a:schemeClr val="lt1"/>
                </a:solidFill>
              </a:defRPr>
            </a:lvl3pPr>
            <a:lvl4pPr indent="-304800" lvl="3" marL="1828800" algn="l">
              <a:lnSpc>
                <a:spcPct val="100000"/>
              </a:lnSpc>
              <a:spcBef>
                <a:spcPts val="600"/>
              </a:spcBef>
              <a:spcAft>
                <a:spcPts val="0"/>
              </a:spcAft>
              <a:buSzPts val="1200"/>
              <a:buChar char="–"/>
              <a:defRPr sz="1200">
                <a:solidFill>
                  <a:schemeClr val="lt1"/>
                </a:solidFill>
              </a:defRPr>
            </a:lvl4pPr>
            <a:lvl5pPr indent="-304800" lvl="4" marL="2286000" algn="l">
              <a:lnSpc>
                <a:spcPct val="100000"/>
              </a:lnSpc>
              <a:spcBef>
                <a:spcPts val="600"/>
              </a:spcBef>
              <a:spcAft>
                <a:spcPts val="0"/>
              </a:spcAft>
              <a:buSzPts val="1200"/>
              <a:buChar char="–"/>
              <a:defRPr sz="1200">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26" name="Google Shape;26;p2"/>
          <p:cNvCxnSpPr/>
          <p:nvPr/>
        </p:nvCxnSpPr>
        <p:spPr>
          <a:xfrm>
            <a:off x="479425" y="6091642"/>
            <a:ext cx="11233150" cy="0"/>
          </a:xfrm>
          <a:prstGeom prst="straightConnector1">
            <a:avLst/>
          </a:prstGeom>
          <a:noFill/>
          <a:ln cap="flat" cmpd="sng" w="9525">
            <a:solidFill>
              <a:schemeClr val="lt1"/>
            </a:solidFill>
            <a:prstDash val="solid"/>
            <a:miter lim="800000"/>
            <a:headEnd len="sm" w="sm" type="none"/>
            <a:tailEnd len="sm" w="sm" type="none"/>
          </a:ln>
        </p:spPr>
      </p:cxnSp>
      <p:sp>
        <p:nvSpPr>
          <p:cNvPr id="27" name="Google Shape;27;p2"/>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u="none" cap="none" strike="noStrike">
                <a:solidFill>
                  <a:schemeClr val="accent4"/>
                </a:solidFill>
                <a:latin typeface="Montserrat Light"/>
                <a:ea typeface="Montserrat Light"/>
                <a:cs typeface="Montserrat Light"/>
                <a:sym typeface="Montserrat Light"/>
              </a:defRPr>
            </a:lvl1pPr>
            <a:lvl2pPr indent="0" lvl="1" marL="0" algn="r">
              <a:spcBef>
                <a:spcPts val="0"/>
              </a:spcBef>
              <a:buNone/>
              <a:defRPr b="0" i="0" sz="700" u="none" cap="none" strike="noStrike">
                <a:solidFill>
                  <a:schemeClr val="accent4"/>
                </a:solidFill>
                <a:latin typeface="Montserrat Light"/>
                <a:ea typeface="Montserrat Light"/>
                <a:cs typeface="Montserrat Light"/>
                <a:sym typeface="Montserrat Light"/>
              </a:defRPr>
            </a:lvl2pPr>
            <a:lvl3pPr indent="0" lvl="2" marL="0" algn="r">
              <a:spcBef>
                <a:spcPts val="0"/>
              </a:spcBef>
              <a:buNone/>
              <a:defRPr b="0" i="0" sz="700" u="none" cap="none" strike="noStrike">
                <a:solidFill>
                  <a:schemeClr val="accent4"/>
                </a:solidFill>
                <a:latin typeface="Montserrat Light"/>
                <a:ea typeface="Montserrat Light"/>
                <a:cs typeface="Montserrat Light"/>
                <a:sym typeface="Montserrat Light"/>
              </a:defRPr>
            </a:lvl3pPr>
            <a:lvl4pPr indent="0" lvl="3" marL="0" algn="r">
              <a:spcBef>
                <a:spcPts val="0"/>
              </a:spcBef>
              <a:buNone/>
              <a:defRPr b="0" i="0" sz="700" u="none" cap="none" strike="noStrike">
                <a:solidFill>
                  <a:schemeClr val="accent4"/>
                </a:solidFill>
                <a:latin typeface="Montserrat Light"/>
                <a:ea typeface="Montserrat Light"/>
                <a:cs typeface="Montserrat Light"/>
                <a:sym typeface="Montserrat Light"/>
              </a:defRPr>
            </a:lvl4pPr>
            <a:lvl5pPr indent="0" lvl="4" marL="0" algn="r">
              <a:spcBef>
                <a:spcPts val="0"/>
              </a:spcBef>
              <a:buNone/>
              <a:defRPr b="0" i="0" sz="700" u="none" cap="none" strike="noStrike">
                <a:solidFill>
                  <a:schemeClr val="accent4"/>
                </a:solidFill>
                <a:latin typeface="Montserrat Light"/>
                <a:ea typeface="Montserrat Light"/>
                <a:cs typeface="Montserrat Light"/>
                <a:sym typeface="Montserrat Light"/>
              </a:defRPr>
            </a:lvl5pPr>
            <a:lvl6pPr indent="0" lvl="5" marL="0" algn="r">
              <a:spcBef>
                <a:spcPts val="0"/>
              </a:spcBef>
              <a:buNone/>
              <a:defRPr b="0" i="0" sz="700" u="none" cap="none" strike="noStrike">
                <a:solidFill>
                  <a:schemeClr val="accent4"/>
                </a:solidFill>
                <a:latin typeface="Montserrat Light"/>
                <a:ea typeface="Montserrat Light"/>
                <a:cs typeface="Montserrat Light"/>
                <a:sym typeface="Montserrat Light"/>
              </a:defRPr>
            </a:lvl6pPr>
            <a:lvl7pPr indent="0" lvl="6" marL="0" algn="r">
              <a:spcBef>
                <a:spcPts val="0"/>
              </a:spcBef>
              <a:buNone/>
              <a:defRPr b="0" i="0" sz="700" u="none" cap="none" strike="noStrike">
                <a:solidFill>
                  <a:schemeClr val="accent4"/>
                </a:solidFill>
                <a:latin typeface="Montserrat Light"/>
                <a:ea typeface="Montserrat Light"/>
                <a:cs typeface="Montserrat Light"/>
                <a:sym typeface="Montserrat Light"/>
              </a:defRPr>
            </a:lvl7pPr>
            <a:lvl8pPr indent="0" lvl="7" marL="0" algn="r">
              <a:spcBef>
                <a:spcPts val="0"/>
              </a:spcBef>
              <a:buNone/>
              <a:defRPr b="0" i="0" sz="700" u="none" cap="none" strike="noStrike">
                <a:solidFill>
                  <a:schemeClr val="accent4"/>
                </a:solidFill>
                <a:latin typeface="Montserrat Light"/>
                <a:ea typeface="Montserrat Light"/>
                <a:cs typeface="Montserrat Light"/>
                <a:sym typeface="Montserrat Light"/>
              </a:defRPr>
            </a:lvl8pPr>
            <a:lvl9pPr indent="0" lvl="8" marL="0" algn="r">
              <a:spcBef>
                <a:spcPts val="0"/>
              </a:spcBef>
              <a:buNone/>
              <a:defRPr b="0" i="0" sz="700" u="none" cap="none" strike="noStrike">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
        <p:nvSpPr>
          <p:cNvPr id="28" name="Google Shape;28;p2"/>
          <p:cNvSpPr txBox="1"/>
          <p:nvPr/>
        </p:nvSpPr>
        <p:spPr>
          <a:xfrm>
            <a:off x="13209104" y="5466522"/>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lt2"/>
              </a:solidFill>
              <a:latin typeface="Montserrat Light"/>
              <a:ea typeface="Montserrat Light"/>
              <a:cs typeface="Montserrat Light"/>
              <a:sym typeface="Montserrat Light"/>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PAGE" showMasterSp="0">
  <p:cSld name="CONTENTS PAGE">
    <p:bg>
      <p:bgPr>
        <a:solidFill>
          <a:schemeClr val="lt2">
            <a:alpha val="97647"/>
          </a:schemeClr>
        </a:solidFill>
      </p:bgPr>
    </p:bg>
    <p:spTree>
      <p:nvGrpSpPr>
        <p:cNvPr id="80" name="Shape 80"/>
        <p:cNvGrpSpPr/>
        <p:nvPr/>
      </p:nvGrpSpPr>
      <p:grpSpPr>
        <a:xfrm>
          <a:off x="0" y="0"/>
          <a:ext cx="0" cy="0"/>
          <a:chOff x="0" y="0"/>
          <a:chExt cx="0" cy="0"/>
        </a:xfrm>
      </p:grpSpPr>
      <p:sp>
        <p:nvSpPr>
          <p:cNvPr id="81" name="Google Shape;81;p11"/>
          <p:cNvSpPr txBox="1"/>
          <p:nvPr>
            <p:ph type="ctrTitle"/>
          </p:nvPr>
        </p:nvSpPr>
        <p:spPr>
          <a:xfrm>
            <a:off x="1798607" y="1208906"/>
            <a:ext cx="2624839" cy="47694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3400"/>
              <a:buFont typeface="Montserrat ExtraLight"/>
              <a:buNone/>
              <a:defRPr b="0" i="0" sz="3400">
                <a:solidFill>
                  <a:schemeClr val="accent1"/>
                </a:solidFill>
                <a:latin typeface="Montserrat ExtraLight"/>
                <a:ea typeface="Montserrat ExtraLight"/>
                <a:cs typeface="Montserrat ExtraLight"/>
                <a:sym typeface="Montserrat Extra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11"/>
          <p:cNvSpPr txBox="1"/>
          <p:nvPr>
            <p:ph idx="1" type="body"/>
          </p:nvPr>
        </p:nvSpPr>
        <p:spPr>
          <a:xfrm>
            <a:off x="1798607" y="1695933"/>
            <a:ext cx="8466671" cy="3592825"/>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400"/>
              <a:buFont typeface="Montserrat ExtraLight"/>
              <a:buNone/>
              <a:defRPr b="0" i="0" sz="1400">
                <a:solidFill>
                  <a:schemeClr val="lt1"/>
                </a:solidFill>
                <a:latin typeface="Montserrat ExtraLight"/>
                <a:ea typeface="Montserrat ExtraLight"/>
                <a:cs typeface="Montserrat ExtraLight"/>
                <a:sym typeface="Montserrat ExtraLight"/>
              </a:defRPr>
            </a:lvl1pPr>
            <a:lvl2pPr indent="-304800" lvl="1" marL="914400" algn="l">
              <a:lnSpc>
                <a:spcPct val="100000"/>
              </a:lnSpc>
              <a:spcBef>
                <a:spcPts val="900"/>
              </a:spcBef>
              <a:spcAft>
                <a:spcPts val="0"/>
              </a:spcAft>
              <a:buSzPts val="1200"/>
              <a:buChar char="–"/>
              <a:defRPr sz="1200">
                <a:solidFill>
                  <a:schemeClr val="lt1"/>
                </a:solidFill>
              </a:defRPr>
            </a:lvl2pPr>
            <a:lvl3pPr indent="-304800" lvl="2" marL="1371600" algn="l">
              <a:lnSpc>
                <a:spcPct val="100000"/>
              </a:lnSpc>
              <a:spcBef>
                <a:spcPts val="600"/>
              </a:spcBef>
              <a:spcAft>
                <a:spcPts val="0"/>
              </a:spcAft>
              <a:buSzPts val="1200"/>
              <a:buChar char="–"/>
              <a:defRPr sz="1200">
                <a:solidFill>
                  <a:schemeClr val="lt1"/>
                </a:solidFill>
              </a:defRPr>
            </a:lvl3pPr>
            <a:lvl4pPr indent="-304800" lvl="3" marL="1828800" algn="l">
              <a:lnSpc>
                <a:spcPct val="100000"/>
              </a:lnSpc>
              <a:spcBef>
                <a:spcPts val="600"/>
              </a:spcBef>
              <a:spcAft>
                <a:spcPts val="0"/>
              </a:spcAft>
              <a:buSzPts val="1200"/>
              <a:buChar char="–"/>
              <a:defRPr sz="1200">
                <a:solidFill>
                  <a:schemeClr val="lt1"/>
                </a:solidFill>
              </a:defRPr>
            </a:lvl4pPr>
            <a:lvl5pPr indent="-304800" lvl="4" marL="2286000" algn="l">
              <a:lnSpc>
                <a:spcPct val="100000"/>
              </a:lnSpc>
              <a:spcBef>
                <a:spcPts val="600"/>
              </a:spcBef>
              <a:spcAft>
                <a:spcPts val="0"/>
              </a:spcAft>
              <a:buSzPts val="1200"/>
              <a:buChar char="–"/>
              <a:defRPr sz="1200">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11"/>
          <p:cNvSpPr txBox="1"/>
          <p:nvPr>
            <p:ph idx="2" type="body"/>
          </p:nvPr>
        </p:nvSpPr>
        <p:spPr>
          <a:xfrm>
            <a:off x="8735911" y="1399991"/>
            <a:ext cx="1366032" cy="324801"/>
          </a:xfrm>
          <a:prstGeom prst="rect">
            <a:avLst/>
          </a:prstGeom>
          <a:noFill/>
          <a:ln>
            <a:noFill/>
          </a:ln>
        </p:spPr>
        <p:txBody>
          <a:bodyPr anchorCtr="0" anchor="t" bIns="45700" lIns="0" spcFirstLastPara="1" rIns="0" wrap="square" tIns="45700">
            <a:noAutofit/>
          </a:bodyPr>
          <a:lstStyle>
            <a:lvl1pPr indent="-228600" lvl="0" marL="457200" algn="r">
              <a:lnSpc>
                <a:spcPct val="100000"/>
              </a:lnSpc>
              <a:spcBef>
                <a:spcPts val="0"/>
              </a:spcBef>
              <a:spcAft>
                <a:spcPts val="0"/>
              </a:spcAft>
              <a:buSzPts val="1400"/>
              <a:buFont typeface="Montserrat ExtraLight"/>
              <a:buNone/>
              <a:defRPr b="0" i="0" sz="1400">
                <a:solidFill>
                  <a:schemeClr val="accent1"/>
                </a:solidFill>
                <a:latin typeface="Montserrat ExtraLight"/>
                <a:ea typeface="Montserrat ExtraLight"/>
                <a:cs typeface="Montserrat ExtraLight"/>
                <a:sym typeface="Montserrat ExtraLight"/>
              </a:defRPr>
            </a:lvl1pPr>
            <a:lvl2pPr indent="-304800" lvl="1" marL="914400" algn="l">
              <a:lnSpc>
                <a:spcPct val="100000"/>
              </a:lnSpc>
              <a:spcBef>
                <a:spcPts val="600"/>
              </a:spcBef>
              <a:spcAft>
                <a:spcPts val="0"/>
              </a:spcAft>
              <a:buSzPts val="1200"/>
              <a:buChar char="–"/>
              <a:defRPr sz="1200">
                <a:solidFill>
                  <a:schemeClr val="lt1"/>
                </a:solidFill>
              </a:defRPr>
            </a:lvl2pPr>
            <a:lvl3pPr indent="-304800" lvl="2" marL="1371600" algn="l">
              <a:lnSpc>
                <a:spcPct val="100000"/>
              </a:lnSpc>
              <a:spcBef>
                <a:spcPts val="600"/>
              </a:spcBef>
              <a:spcAft>
                <a:spcPts val="0"/>
              </a:spcAft>
              <a:buSzPts val="1200"/>
              <a:buChar char="–"/>
              <a:defRPr sz="1200">
                <a:solidFill>
                  <a:schemeClr val="lt1"/>
                </a:solidFill>
              </a:defRPr>
            </a:lvl3pPr>
            <a:lvl4pPr indent="-304800" lvl="3" marL="1828800" algn="l">
              <a:lnSpc>
                <a:spcPct val="100000"/>
              </a:lnSpc>
              <a:spcBef>
                <a:spcPts val="600"/>
              </a:spcBef>
              <a:spcAft>
                <a:spcPts val="0"/>
              </a:spcAft>
              <a:buSzPts val="1200"/>
              <a:buChar char="–"/>
              <a:defRPr sz="1200">
                <a:solidFill>
                  <a:schemeClr val="lt1"/>
                </a:solidFill>
              </a:defRPr>
            </a:lvl4pPr>
            <a:lvl5pPr indent="-304800" lvl="4" marL="2286000" algn="l">
              <a:lnSpc>
                <a:spcPct val="100000"/>
              </a:lnSpc>
              <a:spcBef>
                <a:spcPts val="600"/>
              </a:spcBef>
              <a:spcAft>
                <a:spcPts val="0"/>
              </a:spcAft>
              <a:buSzPts val="1200"/>
              <a:buChar char="–"/>
              <a:defRPr sz="1200">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11"/>
          <p:cNvSpPr txBox="1"/>
          <p:nvPr>
            <p:ph idx="3" type="ctrTitle"/>
          </p:nvPr>
        </p:nvSpPr>
        <p:spPr>
          <a:xfrm>
            <a:off x="1798607" y="1208906"/>
            <a:ext cx="2624839" cy="47694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3400"/>
              <a:buFont typeface="Montserrat ExtraLight"/>
              <a:buNone/>
              <a:defRPr b="0" i="0" sz="3400">
                <a:solidFill>
                  <a:schemeClr val="accent1"/>
                </a:solidFill>
                <a:latin typeface="Montserrat ExtraLight"/>
                <a:ea typeface="Montserrat ExtraLight"/>
                <a:cs typeface="Montserrat ExtraLight"/>
                <a:sym typeface="Montserrat Extra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85" name="Google Shape;85;p11"/>
          <p:cNvPicPr preferRelativeResize="0"/>
          <p:nvPr/>
        </p:nvPicPr>
        <p:blipFill rotWithShape="1">
          <a:blip r:embed="rId2">
            <a:alphaModFix/>
          </a:blip>
          <a:srcRect b="0" l="0" r="0" t="0"/>
          <a:stretch/>
        </p:blipFill>
        <p:spPr>
          <a:xfrm>
            <a:off x="482345" y="6233291"/>
            <a:ext cx="1740063" cy="521746"/>
          </a:xfrm>
          <a:prstGeom prst="rect">
            <a:avLst/>
          </a:prstGeom>
          <a:noFill/>
          <a:ln>
            <a:noFill/>
          </a:ln>
        </p:spPr>
      </p:pic>
      <p:cxnSp>
        <p:nvCxnSpPr>
          <p:cNvPr id="86" name="Google Shape;86;p11"/>
          <p:cNvCxnSpPr/>
          <p:nvPr/>
        </p:nvCxnSpPr>
        <p:spPr>
          <a:xfrm>
            <a:off x="479425" y="6091642"/>
            <a:ext cx="11233150" cy="0"/>
          </a:xfrm>
          <a:prstGeom prst="straightConnector1">
            <a:avLst/>
          </a:prstGeom>
          <a:noFill/>
          <a:ln cap="flat" cmpd="sng" w="9525">
            <a:solidFill>
              <a:schemeClr val="lt1"/>
            </a:solidFill>
            <a:prstDash val="solid"/>
            <a:miter lim="800000"/>
            <a:headEnd len="sm" w="sm" type="none"/>
            <a:tailEnd len="sm" w="sm" type="none"/>
          </a:ln>
        </p:spPr>
      </p:cxnSp>
      <p:sp>
        <p:nvSpPr>
          <p:cNvPr id="87" name="Google Shape;87;p11"/>
          <p:cNvSpPr txBox="1"/>
          <p:nvPr/>
        </p:nvSpPr>
        <p:spPr>
          <a:xfrm>
            <a:off x="7588526" y="6396699"/>
            <a:ext cx="3888002" cy="200055"/>
          </a:xfrm>
          <a:prstGeom prst="rect">
            <a:avLst/>
          </a:prstGeom>
          <a:noFill/>
          <a:ln>
            <a:noFill/>
          </a:ln>
        </p:spPr>
        <p:txBody>
          <a:bodyPr anchorCtr="0" anchor="t" bIns="45700" lIns="91425" spcFirstLastPara="1" rIns="0" wrap="square" tIns="45700">
            <a:spAutoFit/>
          </a:bodyPr>
          <a:lstStyle/>
          <a:p>
            <a:pPr indent="0" lvl="0" marL="0" marR="0" rtl="0" algn="r">
              <a:spcBef>
                <a:spcPts val="0"/>
              </a:spcBef>
              <a:spcAft>
                <a:spcPts val="0"/>
              </a:spcAft>
              <a:buNone/>
            </a:pPr>
            <a:r>
              <a:rPr b="0" i="0" lang="en-GB" sz="700">
                <a:solidFill>
                  <a:schemeClr val="lt1"/>
                </a:solidFill>
                <a:latin typeface="Montserrat ExtraLight"/>
                <a:ea typeface="Montserrat ExtraLight"/>
                <a:cs typeface="Montserrat ExtraLight"/>
                <a:sym typeface="Montserrat ExtraLight"/>
              </a:rPr>
              <a:t>Source   </a:t>
            </a:r>
            <a:r>
              <a:rPr b="0" i="0" lang="en-GB" sz="700">
                <a:solidFill>
                  <a:schemeClr val="lt1"/>
                </a:solidFill>
                <a:latin typeface="Montserrat Medium"/>
                <a:ea typeface="Montserrat Medium"/>
                <a:cs typeface="Montserrat Medium"/>
                <a:sym typeface="Montserrat Medium"/>
              </a:rPr>
              <a:t>website</a:t>
            </a:r>
            <a:endParaRPr/>
          </a:p>
        </p:txBody>
      </p:sp>
      <p:sp>
        <p:nvSpPr>
          <p:cNvPr id="88" name="Google Shape;88;p11"/>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1">
  <p:cSld name="SUBTITLE #1">
    <p:bg>
      <p:bgPr>
        <a:solidFill>
          <a:schemeClr val="lt1"/>
        </a:solidFill>
      </p:bgPr>
    </p:bg>
    <p:spTree>
      <p:nvGrpSpPr>
        <p:cNvPr id="89" name="Shape 89"/>
        <p:cNvGrpSpPr/>
        <p:nvPr/>
      </p:nvGrpSpPr>
      <p:grpSpPr>
        <a:xfrm>
          <a:off x="0" y="0"/>
          <a:ext cx="0" cy="0"/>
          <a:chOff x="0" y="0"/>
          <a:chExt cx="0" cy="0"/>
        </a:xfrm>
      </p:grpSpPr>
      <p:sp>
        <p:nvSpPr>
          <p:cNvPr id="90" name="Google Shape;90;p12"/>
          <p:cNvSpPr txBox="1"/>
          <p:nvPr>
            <p:ph type="ctrTitle"/>
          </p:nvPr>
        </p:nvSpPr>
        <p:spPr>
          <a:xfrm>
            <a:off x="488876" y="805493"/>
            <a:ext cx="6768752" cy="4360296"/>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2"/>
              </a:buClr>
              <a:buSzPts val="9000"/>
              <a:buFont typeface="Montserrat Light"/>
              <a:buNone/>
              <a:defRPr b="0" i="0" sz="9000">
                <a:solidFill>
                  <a:schemeClr val="lt2"/>
                </a:solidFill>
                <a:latin typeface="Montserrat Light"/>
                <a:ea typeface="Montserrat Light"/>
                <a:cs typeface="Montserrat Light"/>
                <a:sym typeface="Montserrat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12"/>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
        <p:nvSpPr>
          <p:cNvPr id="92" name="Google Shape;92;p12"/>
          <p:cNvSpPr txBox="1"/>
          <p:nvPr/>
        </p:nvSpPr>
        <p:spPr>
          <a:xfrm>
            <a:off x="10972800" y="6477918"/>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sz="1200">
              <a:solidFill>
                <a:schemeClr val="lt2"/>
              </a:solidFill>
              <a:latin typeface="Montserrat Light"/>
              <a:ea typeface="Montserrat Light"/>
              <a:cs typeface="Montserrat Light"/>
              <a:sym typeface="Montserrat Light"/>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bg>
      <p:bgPr>
        <a:solidFill>
          <a:schemeClr val="lt1"/>
        </a:solidFill>
      </p:bgPr>
    </p:bg>
    <p:spTree>
      <p:nvGrpSpPr>
        <p:cNvPr id="93" name="Shape 93"/>
        <p:cNvGrpSpPr/>
        <p:nvPr/>
      </p:nvGrpSpPr>
      <p:grpSpPr>
        <a:xfrm>
          <a:off x="0" y="0"/>
          <a:ext cx="0" cy="0"/>
          <a:chOff x="0" y="0"/>
          <a:chExt cx="0" cy="0"/>
        </a:xfrm>
      </p:grpSpPr>
      <p:sp>
        <p:nvSpPr>
          <p:cNvPr id="94" name="Google Shape;94;p13"/>
          <p:cNvSpPr txBox="1"/>
          <p:nvPr>
            <p:ph idx="1" type="subTitle"/>
          </p:nvPr>
        </p:nvSpPr>
        <p:spPr>
          <a:xfrm>
            <a:off x="488875" y="1039784"/>
            <a:ext cx="11233151" cy="426186"/>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Font typeface="Montserrat Light"/>
              <a:buNone/>
              <a:defRPr b="0" i="0" sz="1800">
                <a:solidFill>
                  <a:schemeClr val="accent4"/>
                </a:solidFill>
                <a:latin typeface="Montserrat Light"/>
                <a:ea typeface="Montserrat Light"/>
                <a:cs typeface="Montserrat Light"/>
                <a:sym typeface="Montserrat Light"/>
              </a:defRPr>
            </a:lvl1pPr>
            <a:lvl2pPr lvl="1" algn="ctr">
              <a:lnSpc>
                <a:spcPct val="100000"/>
              </a:lnSpc>
              <a:spcBef>
                <a:spcPts val="600"/>
              </a:spcBef>
              <a:spcAft>
                <a:spcPts val="0"/>
              </a:spcAft>
              <a:buSzPts val="2000"/>
              <a:buNone/>
              <a:defRPr sz="2000"/>
            </a:lvl2pPr>
            <a:lvl3pPr lvl="2" algn="ctr">
              <a:lnSpc>
                <a:spcPct val="100000"/>
              </a:lnSpc>
              <a:spcBef>
                <a:spcPts val="600"/>
              </a:spcBef>
              <a:spcAft>
                <a:spcPts val="0"/>
              </a:spcAft>
              <a:buSzPts val="1800"/>
              <a:buNone/>
              <a:defRPr sz="1800"/>
            </a:lvl3pPr>
            <a:lvl4pPr lvl="3" algn="ctr">
              <a:lnSpc>
                <a:spcPct val="100000"/>
              </a:lnSpc>
              <a:spcBef>
                <a:spcPts val="600"/>
              </a:spcBef>
              <a:spcAft>
                <a:spcPts val="0"/>
              </a:spcAft>
              <a:buSzPts val="1600"/>
              <a:buNone/>
              <a:defRPr sz="1600"/>
            </a:lvl4pPr>
            <a:lvl5pPr lvl="4" algn="ctr">
              <a:lnSpc>
                <a:spcPct val="100000"/>
              </a:lnSpc>
              <a:spcBef>
                <a:spcPts val="600"/>
              </a:spcBef>
              <a:spcAft>
                <a:spcPts val="0"/>
              </a:spcAft>
              <a:buSzPts val="1600"/>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5" name="Google Shape;95;p13"/>
          <p:cNvSpPr txBox="1"/>
          <p:nvPr>
            <p:ph type="title"/>
          </p:nvPr>
        </p:nvSpPr>
        <p:spPr>
          <a:xfrm>
            <a:off x="479424" y="549275"/>
            <a:ext cx="11233151" cy="490509"/>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3200"/>
              <a:buFont typeface="Montserrat"/>
              <a:buNone/>
              <a:defRPr b="0" i="0">
                <a:latin typeface="Montserrat"/>
                <a:ea typeface="Montserrat"/>
                <a:cs typeface="Montserrat"/>
                <a:sym typeface="Montserra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13"/>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showMasterSp="0">
  <p:cSld name="BLANK SLIDE">
    <p:bg>
      <p:bgPr>
        <a:solidFill>
          <a:schemeClr val="lt2">
            <a:alpha val="97647"/>
          </a:schemeClr>
        </a:solidFill>
      </p:bgPr>
    </p:bg>
    <p:spTree>
      <p:nvGrpSpPr>
        <p:cNvPr id="97" name="Shape 97"/>
        <p:cNvGrpSpPr/>
        <p:nvPr/>
      </p:nvGrpSpPr>
      <p:grpSpPr>
        <a:xfrm>
          <a:off x="0" y="0"/>
          <a:ext cx="0" cy="0"/>
          <a:chOff x="0" y="0"/>
          <a:chExt cx="0" cy="0"/>
        </a:xfrm>
      </p:grpSpPr>
      <p:pic>
        <p:nvPicPr>
          <p:cNvPr id="98" name="Google Shape;98;p14"/>
          <p:cNvPicPr preferRelativeResize="0"/>
          <p:nvPr/>
        </p:nvPicPr>
        <p:blipFill rotWithShape="1">
          <a:blip r:embed="rId2">
            <a:alphaModFix/>
          </a:blip>
          <a:srcRect b="0" l="0" r="0" t="0"/>
          <a:stretch/>
        </p:blipFill>
        <p:spPr>
          <a:xfrm>
            <a:off x="482345" y="6233291"/>
            <a:ext cx="1740063" cy="521746"/>
          </a:xfrm>
          <a:prstGeom prst="rect">
            <a:avLst/>
          </a:prstGeom>
          <a:noFill/>
          <a:ln>
            <a:noFill/>
          </a:ln>
        </p:spPr>
      </p:pic>
      <p:cxnSp>
        <p:nvCxnSpPr>
          <p:cNvPr id="99" name="Google Shape;99;p14"/>
          <p:cNvCxnSpPr/>
          <p:nvPr/>
        </p:nvCxnSpPr>
        <p:spPr>
          <a:xfrm>
            <a:off x="479425" y="6091642"/>
            <a:ext cx="11233150" cy="0"/>
          </a:xfrm>
          <a:prstGeom prst="straightConnector1">
            <a:avLst/>
          </a:prstGeom>
          <a:noFill/>
          <a:ln cap="flat" cmpd="sng" w="9525">
            <a:solidFill>
              <a:schemeClr val="lt1"/>
            </a:solidFill>
            <a:prstDash val="solid"/>
            <a:miter lim="800000"/>
            <a:headEnd len="sm" w="sm" type="none"/>
            <a:tailEnd len="sm" w="sm" type="none"/>
          </a:ln>
        </p:spPr>
      </p:cxnSp>
      <p:sp>
        <p:nvSpPr>
          <p:cNvPr id="100" name="Google Shape;100;p14"/>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howMasterSp="0">
  <p:cSld name="QUOTE">
    <p:bg>
      <p:bgPr>
        <a:solidFill>
          <a:schemeClr val="lt2">
            <a:alpha val="97647"/>
          </a:schemeClr>
        </a:solidFill>
      </p:bgPr>
    </p:bg>
    <p:spTree>
      <p:nvGrpSpPr>
        <p:cNvPr id="101" name="Shape 101"/>
        <p:cNvGrpSpPr/>
        <p:nvPr/>
      </p:nvGrpSpPr>
      <p:grpSpPr>
        <a:xfrm>
          <a:off x="0" y="0"/>
          <a:ext cx="0" cy="0"/>
          <a:chOff x="0" y="0"/>
          <a:chExt cx="0" cy="0"/>
        </a:xfrm>
      </p:grpSpPr>
      <p:sp>
        <p:nvSpPr>
          <p:cNvPr id="102" name="Google Shape;102;p15"/>
          <p:cNvSpPr txBox="1"/>
          <p:nvPr>
            <p:ph idx="1" type="subTitle"/>
          </p:nvPr>
        </p:nvSpPr>
        <p:spPr>
          <a:xfrm>
            <a:off x="499184" y="5284730"/>
            <a:ext cx="3437401" cy="646231"/>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Font typeface="Montserrat Light"/>
              <a:buNone/>
              <a:defRPr b="0" i="0" sz="1800">
                <a:solidFill>
                  <a:schemeClr val="accent1"/>
                </a:solidFill>
                <a:latin typeface="Montserrat Light"/>
                <a:ea typeface="Montserrat Light"/>
                <a:cs typeface="Montserrat Light"/>
                <a:sym typeface="Montserrat Light"/>
              </a:defRPr>
            </a:lvl1pPr>
            <a:lvl2pPr lvl="1" algn="ctr">
              <a:lnSpc>
                <a:spcPct val="100000"/>
              </a:lnSpc>
              <a:spcBef>
                <a:spcPts val="600"/>
              </a:spcBef>
              <a:spcAft>
                <a:spcPts val="0"/>
              </a:spcAft>
              <a:buSzPts val="2000"/>
              <a:buNone/>
              <a:defRPr sz="2000"/>
            </a:lvl2pPr>
            <a:lvl3pPr lvl="2" algn="ctr">
              <a:lnSpc>
                <a:spcPct val="100000"/>
              </a:lnSpc>
              <a:spcBef>
                <a:spcPts val="600"/>
              </a:spcBef>
              <a:spcAft>
                <a:spcPts val="0"/>
              </a:spcAft>
              <a:buSzPts val="1800"/>
              <a:buNone/>
              <a:defRPr sz="1800"/>
            </a:lvl3pPr>
            <a:lvl4pPr lvl="3" algn="ctr">
              <a:lnSpc>
                <a:spcPct val="100000"/>
              </a:lnSpc>
              <a:spcBef>
                <a:spcPts val="600"/>
              </a:spcBef>
              <a:spcAft>
                <a:spcPts val="0"/>
              </a:spcAft>
              <a:buSzPts val="1600"/>
              <a:buNone/>
              <a:defRPr sz="1600"/>
            </a:lvl4pPr>
            <a:lvl5pPr lvl="4" algn="ctr">
              <a:lnSpc>
                <a:spcPct val="100000"/>
              </a:lnSpc>
              <a:spcBef>
                <a:spcPts val="600"/>
              </a:spcBef>
              <a:spcAft>
                <a:spcPts val="0"/>
              </a:spcAft>
              <a:buSzPts val="1600"/>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3" name="Google Shape;103;p15"/>
          <p:cNvSpPr txBox="1"/>
          <p:nvPr>
            <p:ph type="ctrTitle"/>
          </p:nvPr>
        </p:nvSpPr>
        <p:spPr>
          <a:xfrm>
            <a:off x="543787" y="1766628"/>
            <a:ext cx="8923597" cy="2349725"/>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4000"/>
              <a:buFont typeface="Montserrat Light"/>
              <a:buNone/>
              <a:defRPr b="0" i="0" sz="4000">
                <a:solidFill>
                  <a:schemeClr val="lt1"/>
                </a:solidFill>
                <a:latin typeface="Montserrat Light"/>
                <a:ea typeface="Montserrat Light"/>
                <a:cs typeface="Montserrat Light"/>
                <a:sym typeface="Montserrat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15"/>
          <p:cNvSpPr txBox="1"/>
          <p:nvPr>
            <p:ph idx="2" type="body"/>
          </p:nvPr>
        </p:nvSpPr>
        <p:spPr>
          <a:xfrm>
            <a:off x="499184" y="353464"/>
            <a:ext cx="1641849" cy="1413164"/>
          </a:xfrm>
          <a:prstGeom prst="rect">
            <a:avLst/>
          </a:prstGeom>
          <a:noFill/>
          <a:ln>
            <a:noFill/>
          </a:ln>
        </p:spPr>
        <p:txBody>
          <a:bodyPr anchorCtr="0" anchor="t" bIns="0" lIns="0" spcFirstLastPara="1" rIns="91425" wrap="square" tIns="0">
            <a:noAutofit/>
          </a:bodyPr>
          <a:lstStyle>
            <a:lvl1pPr indent="-228600" lvl="0" marL="457200" algn="l">
              <a:lnSpc>
                <a:spcPct val="100000"/>
              </a:lnSpc>
              <a:spcBef>
                <a:spcPts val="0"/>
              </a:spcBef>
              <a:spcAft>
                <a:spcPts val="0"/>
              </a:spcAft>
              <a:buSzPts val="17500"/>
              <a:buFont typeface="Arial"/>
              <a:buNone/>
              <a:defRPr sz="17500">
                <a:solidFill>
                  <a:schemeClr val="accent1"/>
                </a:solidFill>
                <a:latin typeface="Arial"/>
                <a:ea typeface="Arial"/>
                <a:cs typeface="Arial"/>
                <a:sym typeface="Aria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15"/>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 IMAGE #1" showMasterSp="0">
  <p:cSld name="BULLETS + IMAGE #1">
    <p:bg>
      <p:bgPr>
        <a:solidFill>
          <a:schemeClr val="lt1"/>
        </a:solidFill>
      </p:bgPr>
    </p:bg>
    <p:spTree>
      <p:nvGrpSpPr>
        <p:cNvPr id="106" name="Shape 106"/>
        <p:cNvGrpSpPr/>
        <p:nvPr/>
      </p:nvGrpSpPr>
      <p:grpSpPr>
        <a:xfrm>
          <a:off x="0" y="0"/>
          <a:ext cx="0" cy="0"/>
          <a:chOff x="0" y="0"/>
          <a:chExt cx="0" cy="0"/>
        </a:xfrm>
      </p:grpSpPr>
      <p:cxnSp>
        <p:nvCxnSpPr>
          <p:cNvPr id="107" name="Google Shape;107;p16"/>
          <p:cNvCxnSpPr/>
          <p:nvPr/>
        </p:nvCxnSpPr>
        <p:spPr>
          <a:xfrm>
            <a:off x="479425" y="6091642"/>
            <a:ext cx="11233150" cy="0"/>
          </a:xfrm>
          <a:prstGeom prst="straightConnector1">
            <a:avLst/>
          </a:prstGeom>
          <a:noFill/>
          <a:ln cap="flat" cmpd="sng" w="9525">
            <a:solidFill>
              <a:schemeClr val="lt2"/>
            </a:solidFill>
            <a:prstDash val="solid"/>
            <a:miter lim="800000"/>
            <a:headEnd len="sm" w="sm" type="none"/>
            <a:tailEnd len="sm" w="sm" type="none"/>
          </a:ln>
        </p:spPr>
      </p:cxnSp>
      <p:sp>
        <p:nvSpPr>
          <p:cNvPr id="108" name="Google Shape;108;p16"/>
          <p:cNvSpPr txBox="1"/>
          <p:nvPr>
            <p:ph idx="1" type="body"/>
          </p:nvPr>
        </p:nvSpPr>
        <p:spPr>
          <a:xfrm>
            <a:off x="479425" y="1962365"/>
            <a:ext cx="5216838" cy="2843821"/>
          </a:xfrm>
          <a:prstGeom prst="rect">
            <a:avLst/>
          </a:prstGeom>
          <a:noFill/>
          <a:ln>
            <a:noFill/>
          </a:ln>
        </p:spPr>
        <p:txBody>
          <a:bodyPr anchorCtr="0" anchor="t" bIns="45700" lIns="0" spcFirstLastPara="1" rIns="91425" wrap="square" tIns="45700">
            <a:noAutofit/>
          </a:bodyPr>
          <a:lstStyle>
            <a:lvl1pPr indent="-342900" lvl="0" marL="457200" algn="l">
              <a:lnSpc>
                <a:spcPct val="100000"/>
              </a:lnSpc>
              <a:spcBef>
                <a:spcPts val="0"/>
              </a:spcBef>
              <a:spcAft>
                <a:spcPts val="0"/>
              </a:spcAft>
              <a:buSzPts val="1800"/>
              <a:buChar char="•"/>
              <a:defRPr/>
            </a:lvl1pPr>
            <a:lvl2pPr indent="-317500" lvl="1" marL="914400" algn="l">
              <a:lnSpc>
                <a:spcPct val="100000"/>
              </a:lnSpc>
              <a:spcBef>
                <a:spcPts val="600"/>
              </a:spcBef>
              <a:spcAft>
                <a:spcPts val="0"/>
              </a:spcAft>
              <a:buSzPts val="1400"/>
              <a:buChar char="–"/>
              <a:defRPr sz="1400"/>
            </a:lvl2pPr>
            <a:lvl3pPr indent="-304800" lvl="2" marL="1371600" algn="l">
              <a:lnSpc>
                <a:spcPct val="100000"/>
              </a:lnSpc>
              <a:spcBef>
                <a:spcPts val="600"/>
              </a:spcBef>
              <a:spcAft>
                <a:spcPts val="0"/>
              </a:spcAft>
              <a:buSzPts val="1200"/>
              <a:buChar char="–"/>
              <a:defRPr i="0" sz="1200"/>
            </a:lvl3pPr>
            <a:lvl4pPr indent="-304800" lvl="3" marL="1828800" algn="l">
              <a:lnSpc>
                <a:spcPct val="100000"/>
              </a:lnSpc>
              <a:spcBef>
                <a:spcPts val="600"/>
              </a:spcBef>
              <a:spcAft>
                <a:spcPts val="0"/>
              </a:spcAft>
              <a:buSzPts val="1200"/>
              <a:buChar char="–"/>
              <a:defRPr i="0" sz="1200"/>
            </a:lvl4pPr>
            <a:lvl5pPr indent="-304800" lvl="4" marL="2286000" algn="l">
              <a:lnSpc>
                <a:spcPct val="100000"/>
              </a:lnSpc>
              <a:spcBef>
                <a:spcPts val="600"/>
              </a:spcBef>
              <a:spcAft>
                <a:spcPts val="0"/>
              </a:spcAft>
              <a:buSzPts val="1200"/>
              <a:buChar char="–"/>
              <a:defRPr i="0" sz="12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 name="Google Shape;109;p16"/>
          <p:cNvSpPr txBox="1"/>
          <p:nvPr>
            <p:ph idx="2" type="subTitle"/>
          </p:nvPr>
        </p:nvSpPr>
        <p:spPr>
          <a:xfrm>
            <a:off x="488876" y="1331265"/>
            <a:ext cx="5209564" cy="426186"/>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200"/>
              <a:buFont typeface="Montserrat Light"/>
              <a:buNone/>
              <a:defRPr b="0" i="0" sz="2200">
                <a:solidFill>
                  <a:schemeClr val="accent4"/>
                </a:solidFill>
                <a:latin typeface="Montserrat Light"/>
                <a:ea typeface="Montserrat Light"/>
                <a:cs typeface="Montserrat Light"/>
                <a:sym typeface="Montserrat Light"/>
              </a:defRPr>
            </a:lvl1pPr>
            <a:lvl2pPr lvl="1" algn="ctr">
              <a:lnSpc>
                <a:spcPct val="100000"/>
              </a:lnSpc>
              <a:spcBef>
                <a:spcPts val="600"/>
              </a:spcBef>
              <a:spcAft>
                <a:spcPts val="0"/>
              </a:spcAft>
              <a:buSzPts val="2000"/>
              <a:buNone/>
              <a:defRPr sz="2000"/>
            </a:lvl2pPr>
            <a:lvl3pPr lvl="2" algn="ctr">
              <a:lnSpc>
                <a:spcPct val="100000"/>
              </a:lnSpc>
              <a:spcBef>
                <a:spcPts val="600"/>
              </a:spcBef>
              <a:spcAft>
                <a:spcPts val="0"/>
              </a:spcAft>
              <a:buSzPts val="1800"/>
              <a:buNone/>
              <a:defRPr sz="1800"/>
            </a:lvl3pPr>
            <a:lvl4pPr lvl="3" algn="ctr">
              <a:lnSpc>
                <a:spcPct val="100000"/>
              </a:lnSpc>
              <a:spcBef>
                <a:spcPts val="600"/>
              </a:spcBef>
              <a:spcAft>
                <a:spcPts val="0"/>
              </a:spcAft>
              <a:buSzPts val="1600"/>
              <a:buNone/>
              <a:defRPr sz="1600"/>
            </a:lvl4pPr>
            <a:lvl5pPr lvl="4" algn="ctr">
              <a:lnSpc>
                <a:spcPct val="100000"/>
              </a:lnSpc>
              <a:spcBef>
                <a:spcPts val="600"/>
              </a:spcBef>
              <a:spcAft>
                <a:spcPts val="0"/>
              </a:spcAft>
              <a:buSzPts val="1600"/>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0" name="Google Shape;110;p16"/>
          <p:cNvSpPr/>
          <p:nvPr>
            <p:ph idx="3" type="pic"/>
          </p:nvPr>
        </p:nvSpPr>
        <p:spPr>
          <a:xfrm>
            <a:off x="6096001" y="0"/>
            <a:ext cx="6096000" cy="6857991"/>
          </a:xfrm>
          <a:prstGeom prst="rect">
            <a:avLst/>
          </a:prstGeom>
          <a:solidFill>
            <a:srgbClr val="D8D8D8"/>
          </a:solidFill>
          <a:ln>
            <a:noFill/>
          </a:ln>
        </p:spPr>
      </p:sp>
      <p:sp>
        <p:nvSpPr>
          <p:cNvPr id="111" name="Google Shape;111;p16"/>
          <p:cNvSpPr txBox="1"/>
          <p:nvPr>
            <p:ph type="ctrTitle"/>
          </p:nvPr>
        </p:nvSpPr>
        <p:spPr>
          <a:xfrm>
            <a:off x="488876" y="626971"/>
            <a:ext cx="5209564" cy="68565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4800"/>
              <a:buFont typeface="Montserrat"/>
              <a:buNone/>
              <a:defRPr b="0" i="0" sz="4800">
                <a:solidFill>
                  <a:schemeClr val="lt2"/>
                </a:solidFill>
                <a:latin typeface="Montserrat"/>
                <a:ea typeface="Montserrat"/>
                <a:cs typeface="Montserrat"/>
                <a:sym typeface="Montserra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12" name="Google Shape;112;p16"/>
          <p:cNvPicPr preferRelativeResize="0"/>
          <p:nvPr/>
        </p:nvPicPr>
        <p:blipFill rotWithShape="1">
          <a:blip r:embed="rId2">
            <a:alphaModFix/>
          </a:blip>
          <a:srcRect b="0" l="0" r="0" t="0"/>
          <a:stretch/>
        </p:blipFill>
        <p:spPr>
          <a:xfrm>
            <a:off x="482347" y="6234313"/>
            <a:ext cx="1740910" cy="522000"/>
          </a:xfrm>
          <a:prstGeom prst="rect">
            <a:avLst/>
          </a:prstGeom>
          <a:noFill/>
          <a:ln>
            <a:noFill/>
          </a:ln>
        </p:spPr>
      </p:pic>
      <p:sp>
        <p:nvSpPr>
          <p:cNvPr id="113" name="Google Shape;113;p16"/>
          <p:cNvSpPr txBox="1"/>
          <p:nvPr/>
        </p:nvSpPr>
        <p:spPr>
          <a:xfrm>
            <a:off x="4402666" y="6396699"/>
            <a:ext cx="1493465" cy="207220"/>
          </a:xfrm>
          <a:prstGeom prst="rect">
            <a:avLst/>
          </a:prstGeom>
          <a:noFill/>
          <a:ln>
            <a:noFill/>
          </a:ln>
        </p:spPr>
        <p:txBody>
          <a:bodyPr anchorCtr="0" anchor="t" bIns="45700" lIns="91425" spcFirstLastPara="1" rIns="0" wrap="square" tIns="45700">
            <a:spAutoFit/>
          </a:bodyPr>
          <a:lstStyle/>
          <a:p>
            <a:pPr indent="0" lvl="0" marL="0" marR="0" rtl="0" algn="r">
              <a:spcBef>
                <a:spcPts val="0"/>
              </a:spcBef>
              <a:spcAft>
                <a:spcPts val="0"/>
              </a:spcAft>
              <a:buNone/>
            </a:pPr>
            <a:r>
              <a:rPr b="0" i="0" lang="en-GB" sz="700">
                <a:solidFill>
                  <a:schemeClr val="dk1"/>
                </a:solidFill>
                <a:latin typeface="Montserrat ExtraLight"/>
                <a:ea typeface="Montserrat ExtraLight"/>
                <a:cs typeface="Montserrat ExtraLight"/>
                <a:sym typeface="Montserrat ExtraLight"/>
              </a:rPr>
              <a:t>Source   </a:t>
            </a:r>
            <a:r>
              <a:rPr b="0" i="0" lang="en-GB" sz="700">
                <a:solidFill>
                  <a:schemeClr val="dk1"/>
                </a:solidFill>
                <a:latin typeface="Montserrat Medium"/>
                <a:ea typeface="Montserrat Medium"/>
                <a:cs typeface="Montserrat Medium"/>
                <a:sym typeface="Montserrat Medium"/>
              </a:rPr>
              <a:t>website</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 IMAGE #2" showMasterSp="0">
  <p:cSld name="BULLETS + IMAGE #2">
    <p:bg>
      <p:bgPr>
        <a:solidFill>
          <a:schemeClr val="lt1"/>
        </a:solidFill>
      </p:bgPr>
    </p:bg>
    <p:spTree>
      <p:nvGrpSpPr>
        <p:cNvPr id="114" name="Shape 114"/>
        <p:cNvGrpSpPr/>
        <p:nvPr/>
      </p:nvGrpSpPr>
      <p:grpSpPr>
        <a:xfrm>
          <a:off x="0" y="0"/>
          <a:ext cx="0" cy="0"/>
          <a:chOff x="0" y="0"/>
          <a:chExt cx="0" cy="0"/>
        </a:xfrm>
      </p:grpSpPr>
      <p:cxnSp>
        <p:nvCxnSpPr>
          <p:cNvPr id="115" name="Google Shape;115;p17"/>
          <p:cNvCxnSpPr/>
          <p:nvPr/>
        </p:nvCxnSpPr>
        <p:spPr>
          <a:xfrm>
            <a:off x="479425" y="6091642"/>
            <a:ext cx="11233150" cy="0"/>
          </a:xfrm>
          <a:prstGeom prst="straightConnector1">
            <a:avLst/>
          </a:prstGeom>
          <a:noFill/>
          <a:ln cap="flat" cmpd="sng" w="9525">
            <a:solidFill>
              <a:schemeClr val="lt2"/>
            </a:solidFill>
            <a:prstDash val="solid"/>
            <a:miter lim="800000"/>
            <a:headEnd len="sm" w="sm" type="none"/>
            <a:tailEnd len="sm" w="sm" type="none"/>
          </a:ln>
        </p:spPr>
      </p:cxnSp>
      <p:pic>
        <p:nvPicPr>
          <p:cNvPr id="116" name="Google Shape;116;p17"/>
          <p:cNvPicPr preferRelativeResize="0"/>
          <p:nvPr/>
        </p:nvPicPr>
        <p:blipFill rotWithShape="1">
          <a:blip r:embed="rId2">
            <a:alphaModFix/>
          </a:blip>
          <a:srcRect b="0" l="0" r="0" t="0"/>
          <a:stretch/>
        </p:blipFill>
        <p:spPr>
          <a:xfrm>
            <a:off x="482347" y="6234313"/>
            <a:ext cx="1740910" cy="522000"/>
          </a:xfrm>
          <a:prstGeom prst="rect">
            <a:avLst/>
          </a:prstGeom>
          <a:noFill/>
          <a:ln>
            <a:noFill/>
          </a:ln>
        </p:spPr>
      </p:pic>
      <p:sp>
        <p:nvSpPr>
          <p:cNvPr id="117" name="Google Shape;117;p17"/>
          <p:cNvSpPr txBox="1"/>
          <p:nvPr>
            <p:ph idx="1" type="body"/>
          </p:nvPr>
        </p:nvSpPr>
        <p:spPr>
          <a:xfrm>
            <a:off x="479425" y="1962365"/>
            <a:ext cx="5216838" cy="2843821"/>
          </a:xfrm>
          <a:prstGeom prst="rect">
            <a:avLst/>
          </a:prstGeom>
          <a:noFill/>
          <a:ln>
            <a:noFill/>
          </a:ln>
        </p:spPr>
        <p:txBody>
          <a:bodyPr anchorCtr="0" anchor="t" bIns="45700" lIns="0" spcFirstLastPara="1" rIns="91425" wrap="square" tIns="45700">
            <a:noAutofit/>
          </a:bodyPr>
          <a:lstStyle>
            <a:lvl1pPr indent="-342900" lvl="0" marL="457200" algn="l">
              <a:lnSpc>
                <a:spcPct val="100000"/>
              </a:lnSpc>
              <a:spcBef>
                <a:spcPts val="0"/>
              </a:spcBef>
              <a:spcAft>
                <a:spcPts val="0"/>
              </a:spcAft>
              <a:buSzPts val="1800"/>
              <a:buChar char="•"/>
              <a:defRPr/>
            </a:lvl1pPr>
            <a:lvl2pPr indent="-317500" lvl="1" marL="914400" algn="l">
              <a:lnSpc>
                <a:spcPct val="100000"/>
              </a:lnSpc>
              <a:spcBef>
                <a:spcPts val="600"/>
              </a:spcBef>
              <a:spcAft>
                <a:spcPts val="0"/>
              </a:spcAft>
              <a:buSzPts val="1400"/>
              <a:buChar char="–"/>
              <a:defRPr sz="1400"/>
            </a:lvl2pPr>
            <a:lvl3pPr indent="-304800" lvl="2" marL="1371600" algn="l">
              <a:lnSpc>
                <a:spcPct val="100000"/>
              </a:lnSpc>
              <a:spcBef>
                <a:spcPts val="600"/>
              </a:spcBef>
              <a:spcAft>
                <a:spcPts val="0"/>
              </a:spcAft>
              <a:buSzPts val="1200"/>
              <a:buChar char="–"/>
              <a:defRPr i="0" sz="1200"/>
            </a:lvl3pPr>
            <a:lvl4pPr indent="-304800" lvl="3" marL="1828800" algn="l">
              <a:lnSpc>
                <a:spcPct val="100000"/>
              </a:lnSpc>
              <a:spcBef>
                <a:spcPts val="600"/>
              </a:spcBef>
              <a:spcAft>
                <a:spcPts val="0"/>
              </a:spcAft>
              <a:buSzPts val="1200"/>
              <a:buChar char="–"/>
              <a:defRPr i="0" sz="1200"/>
            </a:lvl4pPr>
            <a:lvl5pPr indent="-304800" lvl="4" marL="2286000" algn="l">
              <a:lnSpc>
                <a:spcPct val="100000"/>
              </a:lnSpc>
              <a:spcBef>
                <a:spcPts val="600"/>
              </a:spcBef>
              <a:spcAft>
                <a:spcPts val="0"/>
              </a:spcAft>
              <a:buSzPts val="1200"/>
              <a:buChar char="–"/>
              <a:defRPr i="0" sz="12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 name="Google Shape;118;p17"/>
          <p:cNvSpPr txBox="1"/>
          <p:nvPr>
            <p:ph idx="2" type="subTitle"/>
          </p:nvPr>
        </p:nvSpPr>
        <p:spPr>
          <a:xfrm>
            <a:off x="488876" y="1331265"/>
            <a:ext cx="5209564" cy="426186"/>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200"/>
              <a:buFont typeface="Montserrat Light"/>
              <a:buNone/>
              <a:defRPr b="0" i="0" sz="2200">
                <a:solidFill>
                  <a:schemeClr val="accent4"/>
                </a:solidFill>
                <a:latin typeface="Montserrat Light"/>
                <a:ea typeface="Montserrat Light"/>
                <a:cs typeface="Montserrat Light"/>
                <a:sym typeface="Montserrat Light"/>
              </a:defRPr>
            </a:lvl1pPr>
            <a:lvl2pPr lvl="1" algn="ctr">
              <a:lnSpc>
                <a:spcPct val="100000"/>
              </a:lnSpc>
              <a:spcBef>
                <a:spcPts val="600"/>
              </a:spcBef>
              <a:spcAft>
                <a:spcPts val="0"/>
              </a:spcAft>
              <a:buSzPts val="2000"/>
              <a:buNone/>
              <a:defRPr sz="2000"/>
            </a:lvl2pPr>
            <a:lvl3pPr lvl="2" algn="ctr">
              <a:lnSpc>
                <a:spcPct val="100000"/>
              </a:lnSpc>
              <a:spcBef>
                <a:spcPts val="600"/>
              </a:spcBef>
              <a:spcAft>
                <a:spcPts val="0"/>
              </a:spcAft>
              <a:buSzPts val="1800"/>
              <a:buNone/>
              <a:defRPr sz="1800"/>
            </a:lvl3pPr>
            <a:lvl4pPr lvl="3" algn="ctr">
              <a:lnSpc>
                <a:spcPct val="100000"/>
              </a:lnSpc>
              <a:spcBef>
                <a:spcPts val="600"/>
              </a:spcBef>
              <a:spcAft>
                <a:spcPts val="0"/>
              </a:spcAft>
              <a:buSzPts val="1600"/>
              <a:buNone/>
              <a:defRPr sz="1600"/>
            </a:lvl4pPr>
            <a:lvl5pPr lvl="4" algn="ctr">
              <a:lnSpc>
                <a:spcPct val="100000"/>
              </a:lnSpc>
              <a:spcBef>
                <a:spcPts val="600"/>
              </a:spcBef>
              <a:spcAft>
                <a:spcPts val="0"/>
              </a:spcAft>
              <a:buSzPts val="1600"/>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9" name="Google Shape;119;p17"/>
          <p:cNvSpPr/>
          <p:nvPr>
            <p:ph idx="3" type="pic"/>
          </p:nvPr>
        </p:nvSpPr>
        <p:spPr>
          <a:xfrm>
            <a:off x="6096001" y="0"/>
            <a:ext cx="6096000" cy="6857991"/>
          </a:xfrm>
          <a:prstGeom prst="rect">
            <a:avLst/>
          </a:prstGeom>
          <a:solidFill>
            <a:srgbClr val="D8D8D8"/>
          </a:solidFill>
          <a:ln>
            <a:noFill/>
          </a:ln>
        </p:spPr>
      </p:sp>
      <p:sp>
        <p:nvSpPr>
          <p:cNvPr id="120" name="Google Shape;120;p17"/>
          <p:cNvSpPr txBox="1"/>
          <p:nvPr>
            <p:ph type="ctrTitle"/>
          </p:nvPr>
        </p:nvSpPr>
        <p:spPr>
          <a:xfrm>
            <a:off x="488876" y="626971"/>
            <a:ext cx="5209564" cy="68565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4800"/>
              <a:buFont typeface="Montserrat"/>
              <a:buNone/>
              <a:defRPr b="0" i="0" sz="4800">
                <a:solidFill>
                  <a:schemeClr val="lt2"/>
                </a:solidFill>
                <a:latin typeface="Montserrat"/>
                <a:ea typeface="Montserrat"/>
                <a:cs typeface="Montserrat"/>
                <a:sym typeface="Montserra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PHONE #1">
  <p:cSld name="IPHONE #1">
    <p:bg>
      <p:bgPr>
        <a:solidFill>
          <a:schemeClr val="lt1"/>
        </a:solidFill>
      </p:bgPr>
    </p:bg>
    <p:spTree>
      <p:nvGrpSpPr>
        <p:cNvPr id="121" name="Shape 121"/>
        <p:cNvGrpSpPr/>
        <p:nvPr/>
      </p:nvGrpSpPr>
      <p:grpSpPr>
        <a:xfrm>
          <a:off x="0" y="0"/>
          <a:ext cx="0" cy="0"/>
          <a:chOff x="0" y="0"/>
          <a:chExt cx="0" cy="0"/>
        </a:xfrm>
      </p:grpSpPr>
      <p:sp>
        <p:nvSpPr>
          <p:cNvPr id="122" name="Google Shape;122;p18"/>
          <p:cNvSpPr/>
          <p:nvPr>
            <p:ph idx="2" type="pic"/>
          </p:nvPr>
        </p:nvSpPr>
        <p:spPr>
          <a:xfrm>
            <a:off x="8829641" y="1075765"/>
            <a:ext cx="2172554" cy="4709345"/>
          </a:xfrm>
          <a:prstGeom prst="roundRect">
            <a:avLst>
              <a:gd fmla="val 9472" name="adj"/>
            </a:avLst>
          </a:prstGeom>
          <a:solidFill>
            <a:srgbClr val="D8D8D8"/>
          </a:solidFill>
          <a:ln>
            <a:noFill/>
          </a:ln>
        </p:spPr>
      </p:sp>
      <p:sp>
        <p:nvSpPr>
          <p:cNvPr id="123" name="Google Shape;123;p18"/>
          <p:cNvSpPr txBox="1"/>
          <p:nvPr>
            <p:ph idx="1" type="body"/>
          </p:nvPr>
        </p:nvSpPr>
        <p:spPr>
          <a:xfrm>
            <a:off x="479424" y="1708150"/>
            <a:ext cx="7217913" cy="3883025"/>
          </a:xfrm>
          <a:prstGeom prst="rect">
            <a:avLst/>
          </a:prstGeom>
          <a:noFill/>
          <a:ln>
            <a:noFill/>
          </a:ln>
        </p:spPr>
        <p:txBody>
          <a:bodyPr anchorCtr="0" anchor="t" bIns="45700" lIns="0" spcFirstLastPara="1" rIns="91425" wrap="square" tIns="45700">
            <a:noAutofit/>
          </a:bodyPr>
          <a:lstStyle>
            <a:lvl1pPr indent="-342900" lvl="0" marL="457200" algn="l">
              <a:lnSpc>
                <a:spcPct val="100000"/>
              </a:lnSpc>
              <a:spcBef>
                <a:spcPts val="0"/>
              </a:spcBef>
              <a:spcAft>
                <a:spcPts val="0"/>
              </a:spcAft>
              <a:buSzPts val="1800"/>
              <a:buChar char="•"/>
              <a:defRPr/>
            </a:lvl1pPr>
            <a:lvl2pPr indent="-317500" lvl="1" marL="914400" algn="l">
              <a:lnSpc>
                <a:spcPct val="100000"/>
              </a:lnSpc>
              <a:spcBef>
                <a:spcPts val="600"/>
              </a:spcBef>
              <a:spcAft>
                <a:spcPts val="0"/>
              </a:spcAft>
              <a:buSzPts val="1400"/>
              <a:buChar char="–"/>
              <a:defRPr sz="1400"/>
            </a:lvl2pPr>
            <a:lvl3pPr indent="-304800" lvl="2" marL="1371600" algn="l">
              <a:lnSpc>
                <a:spcPct val="100000"/>
              </a:lnSpc>
              <a:spcBef>
                <a:spcPts val="600"/>
              </a:spcBef>
              <a:spcAft>
                <a:spcPts val="0"/>
              </a:spcAft>
              <a:buSzPts val="1200"/>
              <a:buChar char="–"/>
              <a:defRPr i="0" sz="1200"/>
            </a:lvl3pPr>
            <a:lvl4pPr indent="-304800" lvl="3" marL="1828800" algn="l">
              <a:lnSpc>
                <a:spcPct val="100000"/>
              </a:lnSpc>
              <a:spcBef>
                <a:spcPts val="600"/>
              </a:spcBef>
              <a:spcAft>
                <a:spcPts val="0"/>
              </a:spcAft>
              <a:buSzPts val="1200"/>
              <a:buChar char="–"/>
              <a:defRPr i="0" sz="1200"/>
            </a:lvl4pPr>
            <a:lvl5pPr indent="-304800" lvl="4" marL="2286000" algn="l">
              <a:lnSpc>
                <a:spcPct val="100000"/>
              </a:lnSpc>
              <a:spcBef>
                <a:spcPts val="600"/>
              </a:spcBef>
              <a:spcAft>
                <a:spcPts val="0"/>
              </a:spcAft>
              <a:buSzPts val="1200"/>
              <a:buChar char="–"/>
              <a:defRPr i="0" sz="12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4" name="Google Shape;124;p18"/>
          <p:cNvSpPr txBox="1"/>
          <p:nvPr>
            <p:ph type="title"/>
          </p:nvPr>
        </p:nvSpPr>
        <p:spPr>
          <a:xfrm>
            <a:off x="479425" y="549275"/>
            <a:ext cx="6392864" cy="68761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5" name="Google Shape;125;p18"/>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
        <p:nvSpPr>
          <p:cNvPr id="126" name="Google Shape;126;p18"/>
          <p:cNvSpPr txBox="1"/>
          <p:nvPr/>
        </p:nvSpPr>
        <p:spPr>
          <a:xfrm>
            <a:off x="11204154" y="6488935"/>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sz="1200">
              <a:solidFill>
                <a:schemeClr val="lt2"/>
              </a:solidFill>
              <a:latin typeface="Montserrat Light"/>
              <a:ea typeface="Montserrat Light"/>
              <a:cs typeface="Montserrat Light"/>
              <a:sym typeface="Montserrat Light"/>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PHONE #2" showMasterSp="0">
  <p:cSld name="IPHONE #2">
    <p:bg>
      <p:bgPr>
        <a:solidFill>
          <a:schemeClr val="lt1"/>
        </a:solidFill>
      </p:bgPr>
    </p:bg>
    <p:spTree>
      <p:nvGrpSpPr>
        <p:cNvPr id="127" name="Shape 127"/>
        <p:cNvGrpSpPr/>
        <p:nvPr/>
      </p:nvGrpSpPr>
      <p:grpSpPr>
        <a:xfrm>
          <a:off x="0" y="0"/>
          <a:ext cx="0" cy="0"/>
          <a:chOff x="0" y="0"/>
          <a:chExt cx="0" cy="0"/>
        </a:xfrm>
      </p:grpSpPr>
      <p:cxnSp>
        <p:nvCxnSpPr>
          <p:cNvPr id="128" name="Google Shape;128;p19"/>
          <p:cNvCxnSpPr/>
          <p:nvPr/>
        </p:nvCxnSpPr>
        <p:spPr>
          <a:xfrm>
            <a:off x="479425" y="6091642"/>
            <a:ext cx="11233150" cy="0"/>
          </a:xfrm>
          <a:prstGeom prst="straightConnector1">
            <a:avLst/>
          </a:prstGeom>
          <a:noFill/>
          <a:ln cap="flat" cmpd="sng" w="9525">
            <a:solidFill>
              <a:schemeClr val="lt2"/>
            </a:solidFill>
            <a:prstDash val="solid"/>
            <a:miter lim="800000"/>
            <a:headEnd len="sm" w="sm" type="none"/>
            <a:tailEnd len="sm" w="sm" type="none"/>
          </a:ln>
        </p:spPr>
      </p:cxnSp>
      <p:pic>
        <p:nvPicPr>
          <p:cNvPr id="129" name="Google Shape;129;p19"/>
          <p:cNvPicPr preferRelativeResize="0"/>
          <p:nvPr/>
        </p:nvPicPr>
        <p:blipFill rotWithShape="1">
          <a:blip r:embed="rId2">
            <a:alphaModFix/>
          </a:blip>
          <a:srcRect b="0" l="0" r="0" t="0"/>
          <a:stretch/>
        </p:blipFill>
        <p:spPr>
          <a:xfrm>
            <a:off x="482347" y="6234313"/>
            <a:ext cx="1740910" cy="522000"/>
          </a:xfrm>
          <a:prstGeom prst="rect">
            <a:avLst/>
          </a:prstGeom>
          <a:noFill/>
          <a:ln>
            <a:noFill/>
          </a:ln>
        </p:spPr>
      </p:pic>
      <p:sp>
        <p:nvSpPr>
          <p:cNvPr id="130" name="Google Shape;130;p19"/>
          <p:cNvSpPr txBox="1"/>
          <p:nvPr/>
        </p:nvSpPr>
        <p:spPr>
          <a:xfrm>
            <a:off x="5378824" y="6396699"/>
            <a:ext cx="1493465" cy="207220"/>
          </a:xfrm>
          <a:prstGeom prst="rect">
            <a:avLst/>
          </a:prstGeom>
          <a:noFill/>
          <a:ln>
            <a:noFill/>
          </a:ln>
        </p:spPr>
        <p:txBody>
          <a:bodyPr anchorCtr="0" anchor="t" bIns="45700" lIns="91425" spcFirstLastPara="1" rIns="0" wrap="square" tIns="45700">
            <a:spAutoFit/>
          </a:bodyPr>
          <a:lstStyle/>
          <a:p>
            <a:pPr indent="0" lvl="0" marL="0" marR="0" rtl="0" algn="r">
              <a:spcBef>
                <a:spcPts val="0"/>
              </a:spcBef>
              <a:spcAft>
                <a:spcPts val="0"/>
              </a:spcAft>
              <a:buNone/>
            </a:pPr>
            <a:r>
              <a:rPr b="0" i="0" lang="en-GB" sz="700">
                <a:solidFill>
                  <a:schemeClr val="dk1"/>
                </a:solidFill>
                <a:latin typeface="Montserrat ExtraLight"/>
                <a:ea typeface="Montserrat ExtraLight"/>
                <a:cs typeface="Montserrat ExtraLight"/>
                <a:sym typeface="Montserrat ExtraLight"/>
              </a:rPr>
              <a:t>Source   </a:t>
            </a:r>
            <a:r>
              <a:rPr b="0" i="0" lang="en-GB" sz="700">
                <a:solidFill>
                  <a:schemeClr val="dk1"/>
                </a:solidFill>
                <a:latin typeface="Montserrat Medium"/>
                <a:ea typeface="Montserrat Medium"/>
                <a:cs typeface="Montserrat Medium"/>
                <a:sym typeface="Montserrat Medium"/>
              </a:rPr>
              <a:t>website</a:t>
            </a:r>
            <a:endParaRPr/>
          </a:p>
        </p:txBody>
      </p:sp>
      <p:sp>
        <p:nvSpPr>
          <p:cNvPr id="131" name="Google Shape;131;p19"/>
          <p:cNvSpPr/>
          <p:nvPr>
            <p:ph idx="2" type="pic"/>
          </p:nvPr>
        </p:nvSpPr>
        <p:spPr>
          <a:xfrm>
            <a:off x="7655447" y="737165"/>
            <a:ext cx="3704607" cy="8049954"/>
          </a:xfrm>
          <a:prstGeom prst="roundRect">
            <a:avLst>
              <a:gd fmla="val 11246" name="adj"/>
            </a:avLst>
          </a:prstGeom>
          <a:solidFill>
            <a:srgbClr val="D8D8D8"/>
          </a:solidFill>
          <a:ln>
            <a:noFill/>
          </a:ln>
        </p:spPr>
      </p:sp>
      <p:sp>
        <p:nvSpPr>
          <p:cNvPr id="132" name="Google Shape;132;p19"/>
          <p:cNvSpPr txBox="1"/>
          <p:nvPr>
            <p:ph idx="1" type="body"/>
          </p:nvPr>
        </p:nvSpPr>
        <p:spPr>
          <a:xfrm>
            <a:off x="479425" y="1708150"/>
            <a:ext cx="6392864" cy="3883025"/>
          </a:xfrm>
          <a:prstGeom prst="rect">
            <a:avLst/>
          </a:prstGeom>
          <a:noFill/>
          <a:ln>
            <a:noFill/>
          </a:ln>
        </p:spPr>
        <p:txBody>
          <a:bodyPr anchorCtr="0" anchor="t" bIns="45700" lIns="0" spcFirstLastPara="1" rIns="91425" wrap="square" tIns="45700">
            <a:noAutofit/>
          </a:bodyPr>
          <a:lstStyle>
            <a:lvl1pPr indent="-342900" lvl="0" marL="457200" algn="l">
              <a:lnSpc>
                <a:spcPct val="100000"/>
              </a:lnSpc>
              <a:spcBef>
                <a:spcPts val="0"/>
              </a:spcBef>
              <a:spcAft>
                <a:spcPts val="0"/>
              </a:spcAft>
              <a:buSzPts val="1800"/>
              <a:buChar char="•"/>
              <a:defRPr/>
            </a:lvl1pPr>
            <a:lvl2pPr indent="-317500" lvl="1" marL="914400" algn="l">
              <a:lnSpc>
                <a:spcPct val="100000"/>
              </a:lnSpc>
              <a:spcBef>
                <a:spcPts val="600"/>
              </a:spcBef>
              <a:spcAft>
                <a:spcPts val="0"/>
              </a:spcAft>
              <a:buSzPts val="1400"/>
              <a:buChar char="–"/>
              <a:defRPr sz="1400"/>
            </a:lvl2pPr>
            <a:lvl3pPr indent="-304800" lvl="2" marL="1371600" algn="l">
              <a:lnSpc>
                <a:spcPct val="100000"/>
              </a:lnSpc>
              <a:spcBef>
                <a:spcPts val="600"/>
              </a:spcBef>
              <a:spcAft>
                <a:spcPts val="0"/>
              </a:spcAft>
              <a:buSzPts val="1200"/>
              <a:buChar char="–"/>
              <a:defRPr i="0" sz="1200"/>
            </a:lvl3pPr>
            <a:lvl4pPr indent="-304800" lvl="3" marL="1828800" algn="l">
              <a:lnSpc>
                <a:spcPct val="100000"/>
              </a:lnSpc>
              <a:spcBef>
                <a:spcPts val="600"/>
              </a:spcBef>
              <a:spcAft>
                <a:spcPts val="0"/>
              </a:spcAft>
              <a:buSzPts val="1200"/>
              <a:buChar char="–"/>
              <a:defRPr i="0" sz="1200"/>
            </a:lvl4pPr>
            <a:lvl5pPr indent="-304800" lvl="4" marL="2286000" algn="l">
              <a:lnSpc>
                <a:spcPct val="100000"/>
              </a:lnSpc>
              <a:spcBef>
                <a:spcPts val="600"/>
              </a:spcBef>
              <a:spcAft>
                <a:spcPts val="0"/>
              </a:spcAft>
              <a:buSzPts val="1200"/>
              <a:buChar char="–"/>
              <a:defRPr i="0" sz="12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3" name="Google Shape;133;p19"/>
          <p:cNvSpPr txBox="1"/>
          <p:nvPr>
            <p:ph type="title"/>
          </p:nvPr>
        </p:nvSpPr>
        <p:spPr>
          <a:xfrm>
            <a:off x="479425" y="549275"/>
            <a:ext cx="6392864" cy="68761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4" name="Google Shape;134;p19"/>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PAD #1">
  <p:cSld name="IPAD #1">
    <p:bg>
      <p:bgPr>
        <a:solidFill>
          <a:schemeClr val="lt1"/>
        </a:solidFill>
      </p:bgPr>
    </p:bg>
    <p:spTree>
      <p:nvGrpSpPr>
        <p:cNvPr id="135" name="Shape 135"/>
        <p:cNvGrpSpPr/>
        <p:nvPr/>
      </p:nvGrpSpPr>
      <p:grpSpPr>
        <a:xfrm>
          <a:off x="0" y="0"/>
          <a:ext cx="0" cy="0"/>
          <a:chOff x="0" y="0"/>
          <a:chExt cx="0" cy="0"/>
        </a:xfrm>
      </p:grpSpPr>
      <p:sp>
        <p:nvSpPr>
          <p:cNvPr id="136" name="Google Shape;136;p20"/>
          <p:cNvSpPr/>
          <p:nvPr>
            <p:ph idx="2" type="pic"/>
          </p:nvPr>
        </p:nvSpPr>
        <p:spPr>
          <a:xfrm>
            <a:off x="1509617" y="2080213"/>
            <a:ext cx="3962399" cy="3033325"/>
          </a:xfrm>
          <a:prstGeom prst="roundRect">
            <a:avLst>
              <a:gd fmla="val 0" name="adj"/>
            </a:avLst>
          </a:prstGeom>
          <a:solidFill>
            <a:srgbClr val="D8D8D8"/>
          </a:solidFill>
          <a:ln>
            <a:noFill/>
          </a:ln>
        </p:spPr>
      </p:sp>
      <p:sp>
        <p:nvSpPr>
          <p:cNvPr id="137" name="Google Shape;137;p20"/>
          <p:cNvSpPr/>
          <p:nvPr>
            <p:ph idx="3" type="pic"/>
          </p:nvPr>
        </p:nvSpPr>
        <p:spPr>
          <a:xfrm>
            <a:off x="6726193" y="2080213"/>
            <a:ext cx="3962399" cy="3033325"/>
          </a:xfrm>
          <a:prstGeom prst="roundRect">
            <a:avLst>
              <a:gd fmla="val 0" name="adj"/>
            </a:avLst>
          </a:prstGeom>
          <a:solidFill>
            <a:srgbClr val="D8D8D8"/>
          </a:solidFill>
          <a:ln>
            <a:noFill/>
          </a:ln>
        </p:spPr>
      </p:sp>
      <p:sp>
        <p:nvSpPr>
          <p:cNvPr id="138" name="Google Shape;138;p20"/>
          <p:cNvSpPr txBox="1"/>
          <p:nvPr>
            <p:ph type="title"/>
          </p:nvPr>
        </p:nvSpPr>
        <p:spPr>
          <a:xfrm>
            <a:off x="479425" y="549275"/>
            <a:ext cx="6392864" cy="68761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9" name="Google Shape;139;p20"/>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BULLETS">
    <p:bg>
      <p:bgPr>
        <a:solidFill>
          <a:schemeClr val="lt1"/>
        </a:solidFill>
      </p:bgPr>
    </p:bg>
    <p:spTree>
      <p:nvGrpSpPr>
        <p:cNvPr id="29" name="Shape 29"/>
        <p:cNvGrpSpPr/>
        <p:nvPr/>
      </p:nvGrpSpPr>
      <p:grpSpPr>
        <a:xfrm>
          <a:off x="0" y="0"/>
          <a:ext cx="0" cy="0"/>
          <a:chOff x="0" y="0"/>
          <a:chExt cx="0" cy="0"/>
        </a:xfrm>
      </p:grpSpPr>
      <p:sp>
        <p:nvSpPr>
          <p:cNvPr id="30" name="Google Shape;30;p3"/>
          <p:cNvSpPr txBox="1"/>
          <p:nvPr>
            <p:ph type="title"/>
          </p:nvPr>
        </p:nvSpPr>
        <p:spPr>
          <a:xfrm>
            <a:off x="479424" y="549275"/>
            <a:ext cx="11233151" cy="50371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3200"/>
              <a:buFont typeface="Montserrat"/>
              <a:buNone/>
              <a:defRPr b="0" i="0">
                <a:latin typeface="Montserrat"/>
                <a:ea typeface="Montserrat"/>
                <a:cs typeface="Montserrat"/>
                <a:sym typeface="Montserra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3"/>
          <p:cNvSpPr txBox="1"/>
          <p:nvPr>
            <p:ph idx="1" type="body"/>
          </p:nvPr>
        </p:nvSpPr>
        <p:spPr>
          <a:xfrm>
            <a:off x="479424" y="1708150"/>
            <a:ext cx="11233151" cy="3883025"/>
          </a:xfrm>
          <a:prstGeom prst="rect">
            <a:avLst/>
          </a:prstGeom>
          <a:noFill/>
          <a:ln>
            <a:noFill/>
          </a:ln>
        </p:spPr>
        <p:txBody>
          <a:bodyPr anchorCtr="0" anchor="t" bIns="45700" lIns="0" spcFirstLastPara="1" rIns="91425" wrap="square" tIns="45700">
            <a:noAutofit/>
          </a:bodyPr>
          <a:lstStyle>
            <a:lvl1pPr indent="-342900" lvl="0" marL="457200" algn="l">
              <a:lnSpc>
                <a:spcPct val="100000"/>
              </a:lnSpc>
              <a:spcBef>
                <a:spcPts val="0"/>
              </a:spcBef>
              <a:spcAft>
                <a:spcPts val="0"/>
              </a:spcAft>
              <a:buSzPts val="1800"/>
              <a:buChar char="•"/>
              <a:defRPr/>
            </a:lvl1pPr>
            <a:lvl2pPr indent="-317500" lvl="1" marL="914400" algn="l">
              <a:lnSpc>
                <a:spcPct val="100000"/>
              </a:lnSpc>
              <a:spcBef>
                <a:spcPts val="600"/>
              </a:spcBef>
              <a:spcAft>
                <a:spcPts val="0"/>
              </a:spcAft>
              <a:buSzPts val="1400"/>
              <a:buChar char="–"/>
              <a:defRPr sz="1400"/>
            </a:lvl2pPr>
            <a:lvl3pPr indent="-304800" lvl="2" marL="1371600" algn="l">
              <a:lnSpc>
                <a:spcPct val="100000"/>
              </a:lnSpc>
              <a:spcBef>
                <a:spcPts val="600"/>
              </a:spcBef>
              <a:spcAft>
                <a:spcPts val="0"/>
              </a:spcAft>
              <a:buSzPts val="1200"/>
              <a:buChar char="–"/>
              <a:defRPr i="0" sz="1200"/>
            </a:lvl3pPr>
            <a:lvl4pPr indent="-304800" lvl="3" marL="1828800" algn="l">
              <a:lnSpc>
                <a:spcPct val="100000"/>
              </a:lnSpc>
              <a:spcBef>
                <a:spcPts val="600"/>
              </a:spcBef>
              <a:spcAft>
                <a:spcPts val="0"/>
              </a:spcAft>
              <a:buSzPts val="1200"/>
              <a:buChar char="–"/>
              <a:defRPr i="0" sz="1200"/>
            </a:lvl4pPr>
            <a:lvl5pPr indent="-304800" lvl="4" marL="2286000" algn="l">
              <a:lnSpc>
                <a:spcPct val="100000"/>
              </a:lnSpc>
              <a:spcBef>
                <a:spcPts val="600"/>
              </a:spcBef>
              <a:spcAft>
                <a:spcPts val="0"/>
              </a:spcAft>
              <a:buSzPts val="1200"/>
              <a:buChar char="–"/>
              <a:defRPr i="0" sz="12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3"/>
          <p:cNvSpPr txBox="1"/>
          <p:nvPr/>
        </p:nvSpPr>
        <p:spPr>
          <a:xfrm>
            <a:off x="11685722" y="7764651"/>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b="0" i="0" sz="1600" u="none" cap="none" strike="noStrike">
              <a:solidFill>
                <a:schemeClr val="lt2"/>
              </a:solidFill>
              <a:latin typeface="Montserrat Light"/>
              <a:ea typeface="Montserrat Light"/>
              <a:cs typeface="Montserrat Light"/>
              <a:sym typeface="Montserrat Light"/>
            </a:endParaRPr>
          </a:p>
        </p:txBody>
      </p:sp>
      <p:sp>
        <p:nvSpPr>
          <p:cNvPr id="33" name="Google Shape;33;p3"/>
          <p:cNvSpPr txBox="1"/>
          <p:nvPr/>
        </p:nvSpPr>
        <p:spPr>
          <a:xfrm>
            <a:off x="11685722" y="7764651"/>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b="0" i="0" sz="1600" u="none" cap="none" strike="noStrike">
              <a:solidFill>
                <a:schemeClr val="lt2"/>
              </a:solidFill>
              <a:latin typeface="Montserrat Light"/>
              <a:ea typeface="Montserrat Light"/>
              <a:cs typeface="Montserrat Light"/>
              <a:sym typeface="Montserrat Light"/>
            </a:endParaRPr>
          </a:p>
        </p:txBody>
      </p:sp>
      <p:sp>
        <p:nvSpPr>
          <p:cNvPr id="34" name="Google Shape;34;p3"/>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u="none" cap="none" strike="noStrike">
                <a:solidFill>
                  <a:schemeClr val="accent4"/>
                </a:solidFill>
                <a:latin typeface="Montserrat Light"/>
                <a:ea typeface="Montserrat Light"/>
                <a:cs typeface="Montserrat Light"/>
                <a:sym typeface="Montserrat Light"/>
              </a:defRPr>
            </a:lvl1pPr>
            <a:lvl2pPr indent="0" lvl="1" marL="0" algn="r">
              <a:spcBef>
                <a:spcPts val="0"/>
              </a:spcBef>
              <a:buNone/>
              <a:defRPr b="0" i="0" sz="700" u="none" cap="none" strike="noStrike">
                <a:solidFill>
                  <a:schemeClr val="accent4"/>
                </a:solidFill>
                <a:latin typeface="Montserrat Light"/>
                <a:ea typeface="Montserrat Light"/>
                <a:cs typeface="Montserrat Light"/>
                <a:sym typeface="Montserrat Light"/>
              </a:defRPr>
            </a:lvl2pPr>
            <a:lvl3pPr indent="0" lvl="2" marL="0" algn="r">
              <a:spcBef>
                <a:spcPts val="0"/>
              </a:spcBef>
              <a:buNone/>
              <a:defRPr b="0" i="0" sz="700" u="none" cap="none" strike="noStrike">
                <a:solidFill>
                  <a:schemeClr val="accent4"/>
                </a:solidFill>
                <a:latin typeface="Montserrat Light"/>
                <a:ea typeface="Montserrat Light"/>
                <a:cs typeface="Montserrat Light"/>
                <a:sym typeface="Montserrat Light"/>
              </a:defRPr>
            </a:lvl3pPr>
            <a:lvl4pPr indent="0" lvl="3" marL="0" algn="r">
              <a:spcBef>
                <a:spcPts val="0"/>
              </a:spcBef>
              <a:buNone/>
              <a:defRPr b="0" i="0" sz="700" u="none" cap="none" strike="noStrike">
                <a:solidFill>
                  <a:schemeClr val="accent4"/>
                </a:solidFill>
                <a:latin typeface="Montserrat Light"/>
                <a:ea typeface="Montserrat Light"/>
                <a:cs typeface="Montserrat Light"/>
                <a:sym typeface="Montserrat Light"/>
              </a:defRPr>
            </a:lvl4pPr>
            <a:lvl5pPr indent="0" lvl="4" marL="0" algn="r">
              <a:spcBef>
                <a:spcPts val="0"/>
              </a:spcBef>
              <a:buNone/>
              <a:defRPr b="0" i="0" sz="700" u="none" cap="none" strike="noStrike">
                <a:solidFill>
                  <a:schemeClr val="accent4"/>
                </a:solidFill>
                <a:latin typeface="Montserrat Light"/>
                <a:ea typeface="Montserrat Light"/>
                <a:cs typeface="Montserrat Light"/>
                <a:sym typeface="Montserrat Light"/>
              </a:defRPr>
            </a:lvl5pPr>
            <a:lvl6pPr indent="0" lvl="5" marL="0" algn="r">
              <a:spcBef>
                <a:spcPts val="0"/>
              </a:spcBef>
              <a:buNone/>
              <a:defRPr b="0" i="0" sz="700" u="none" cap="none" strike="noStrike">
                <a:solidFill>
                  <a:schemeClr val="accent4"/>
                </a:solidFill>
                <a:latin typeface="Montserrat Light"/>
                <a:ea typeface="Montserrat Light"/>
                <a:cs typeface="Montserrat Light"/>
                <a:sym typeface="Montserrat Light"/>
              </a:defRPr>
            </a:lvl6pPr>
            <a:lvl7pPr indent="0" lvl="6" marL="0" algn="r">
              <a:spcBef>
                <a:spcPts val="0"/>
              </a:spcBef>
              <a:buNone/>
              <a:defRPr b="0" i="0" sz="700" u="none" cap="none" strike="noStrike">
                <a:solidFill>
                  <a:schemeClr val="accent4"/>
                </a:solidFill>
                <a:latin typeface="Montserrat Light"/>
                <a:ea typeface="Montserrat Light"/>
                <a:cs typeface="Montserrat Light"/>
                <a:sym typeface="Montserrat Light"/>
              </a:defRPr>
            </a:lvl7pPr>
            <a:lvl8pPr indent="0" lvl="7" marL="0" algn="r">
              <a:spcBef>
                <a:spcPts val="0"/>
              </a:spcBef>
              <a:buNone/>
              <a:defRPr b="0" i="0" sz="700" u="none" cap="none" strike="noStrike">
                <a:solidFill>
                  <a:schemeClr val="accent4"/>
                </a:solidFill>
                <a:latin typeface="Montserrat Light"/>
                <a:ea typeface="Montserrat Light"/>
                <a:cs typeface="Montserrat Light"/>
                <a:sym typeface="Montserrat Light"/>
              </a:defRPr>
            </a:lvl8pPr>
            <a:lvl9pPr indent="0" lvl="8" marL="0" algn="r">
              <a:spcBef>
                <a:spcPts val="0"/>
              </a:spcBef>
              <a:buNone/>
              <a:defRPr b="0" i="0" sz="700" u="none" cap="none" strike="noStrike">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PAD #2" showMasterSp="0">
  <p:cSld name="IPAD #2">
    <p:bg>
      <p:bgPr>
        <a:solidFill>
          <a:schemeClr val="lt1"/>
        </a:solidFill>
      </p:bgPr>
    </p:bg>
    <p:spTree>
      <p:nvGrpSpPr>
        <p:cNvPr id="140" name="Shape 140"/>
        <p:cNvGrpSpPr/>
        <p:nvPr/>
      </p:nvGrpSpPr>
      <p:grpSpPr>
        <a:xfrm>
          <a:off x="0" y="0"/>
          <a:ext cx="0" cy="0"/>
          <a:chOff x="0" y="0"/>
          <a:chExt cx="0" cy="0"/>
        </a:xfrm>
      </p:grpSpPr>
      <p:pic>
        <p:nvPicPr>
          <p:cNvPr id="141" name="Google Shape;141;p21"/>
          <p:cNvPicPr preferRelativeResize="0"/>
          <p:nvPr/>
        </p:nvPicPr>
        <p:blipFill rotWithShape="1">
          <a:blip r:embed="rId2">
            <a:alphaModFix/>
          </a:blip>
          <a:srcRect b="0" l="0" r="0" t="0"/>
          <a:stretch/>
        </p:blipFill>
        <p:spPr>
          <a:xfrm>
            <a:off x="482347" y="6234313"/>
            <a:ext cx="1740910" cy="522000"/>
          </a:xfrm>
          <a:prstGeom prst="rect">
            <a:avLst/>
          </a:prstGeom>
          <a:noFill/>
          <a:ln>
            <a:noFill/>
          </a:ln>
        </p:spPr>
      </p:pic>
      <p:cxnSp>
        <p:nvCxnSpPr>
          <p:cNvPr id="142" name="Google Shape;142;p21"/>
          <p:cNvCxnSpPr/>
          <p:nvPr/>
        </p:nvCxnSpPr>
        <p:spPr>
          <a:xfrm>
            <a:off x="479425" y="6091642"/>
            <a:ext cx="11233150" cy="0"/>
          </a:xfrm>
          <a:prstGeom prst="straightConnector1">
            <a:avLst/>
          </a:prstGeom>
          <a:noFill/>
          <a:ln cap="flat" cmpd="sng" w="9525">
            <a:solidFill>
              <a:schemeClr val="lt2"/>
            </a:solidFill>
            <a:prstDash val="solid"/>
            <a:miter lim="800000"/>
            <a:headEnd len="sm" w="sm" type="none"/>
            <a:tailEnd len="sm" w="sm" type="none"/>
          </a:ln>
        </p:spPr>
      </p:cxnSp>
      <p:sp>
        <p:nvSpPr>
          <p:cNvPr id="143" name="Google Shape;143;p21"/>
          <p:cNvSpPr/>
          <p:nvPr>
            <p:ph idx="2" type="pic"/>
          </p:nvPr>
        </p:nvSpPr>
        <p:spPr>
          <a:xfrm>
            <a:off x="2868460" y="1672710"/>
            <a:ext cx="7878872" cy="5185290"/>
          </a:xfrm>
          <a:prstGeom prst="roundRect">
            <a:avLst>
              <a:gd fmla="val 0" name="adj"/>
            </a:avLst>
          </a:prstGeom>
          <a:solidFill>
            <a:srgbClr val="D8D8D8"/>
          </a:solidFill>
          <a:ln>
            <a:noFill/>
          </a:ln>
        </p:spPr>
      </p:sp>
      <p:sp>
        <p:nvSpPr>
          <p:cNvPr id="144" name="Google Shape;144;p21"/>
          <p:cNvSpPr txBox="1"/>
          <p:nvPr>
            <p:ph type="title"/>
          </p:nvPr>
        </p:nvSpPr>
        <p:spPr>
          <a:xfrm>
            <a:off x="479425" y="549275"/>
            <a:ext cx="6392864" cy="68761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 name="Google Shape;145;p21"/>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PAD #3" showMasterSp="0">
  <p:cSld name="IPAD #3">
    <p:bg>
      <p:bgPr>
        <a:solidFill>
          <a:schemeClr val="lt1"/>
        </a:solidFill>
      </p:bgPr>
    </p:bg>
    <p:spTree>
      <p:nvGrpSpPr>
        <p:cNvPr id="146" name="Shape 146"/>
        <p:cNvGrpSpPr/>
        <p:nvPr/>
      </p:nvGrpSpPr>
      <p:grpSpPr>
        <a:xfrm>
          <a:off x="0" y="0"/>
          <a:ext cx="0" cy="0"/>
          <a:chOff x="0" y="0"/>
          <a:chExt cx="0" cy="0"/>
        </a:xfrm>
      </p:grpSpPr>
      <p:sp>
        <p:nvSpPr>
          <p:cNvPr id="147" name="Google Shape;147;p22"/>
          <p:cNvSpPr/>
          <p:nvPr>
            <p:ph idx="2" type="pic"/>
          </p:nvPr>
        </p:nvSpPr>
        <p:spPr>
          <a:xfrm>
            <a:off x="7281628" y="2050354"/>
            <a:ext cx="4176583" cy="4850895"/>
          </a:xfrm>
          <a:prstGeom prst="roundRect">
            <a:avLst>
              <a:gd fmla="val 0" name="adj"/>
            </a:avLst>
          </a:prstGeom>
          <a:solidFill>
            <a:srgbClr val="D8D8D8"/>
          </a:solidFill>
          <a:ln>
            <a:noFill/>
          </a:ln>
        </p:spPr>
      </p:sp>
      <p:sp>
        <p:nvSpPr>
          <p:cNvPr id="148" name="Google Shape;148;p22"/>
          <p:cNvSpPr txBox="1"/>
          <p:nvPr>
            <p:ph type="title"/>
          </p:nvPr>
        </p:nvSpPr>
        <p:spPr>
          <a:xfrm>
            <a:off x="479425" y="549275"/>
            <a:ext cx="6392864" cy="68761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49" name="Google Shape;149;p22"/>
          <p:cNvPicPr preferRelativeResize="0"/>
          <p:nvPr/>
        </p:nvPicPr>
        <p:blipFill rotWithShape="1">
          <a:blip r:embed="rId2">
            <a:alphaModFix/>
          </a:blip>
          <a:srcRect b="0" l="0" r="0" t="0"/>
          <a:stretch/>
        </p:blipFill>
        <p:spPr>
          <a:xfrm>
            <a:off x="482347" y="6234313"/>
            <a:ext cx="1740910" cy="522000"/>
          </a:xfrm>
          <a:prstGeom prst="rect">
            <a:avLst/>
          </a:prstGeom>
          <a:noFill/>
          <a:ln>
            <a:noFill/>
          </a:ln>
        </p:spPr>
      </p:pic>
      <p:cxnSp>
        <p:nvCxnSpPr>
          <p:cNvPr id="150" name="Google Shape;150;p22"/>
          <p:cNvCxnSpPr/>
          <p:nvPr/>
        </p:nvCxnSpPr>
        <p:spPr>
          <a:xfrm>
            <a:off x="479425" y="6091642"/>
            <a:ext cx="11233150" cy="0"/>
          </a:xfrm>
          <a:prstGeom prst="straightConnector1">
            <a:avLst/>
          </a:prstGeom>
          <a:noFill/>
          <a:ln cap="flat" cmpd="sng" w="9525">
            <a:solidFill>
              <a:schemeClr val="lt2"/>
            </a:solidFill>
            <a:prstDash val="solid"/>
            <a:miter lim="800000"/>
            <a:headEnd len="sm" w="sm" type="none"/>
            <a:tailEnd len="sm" w="sm" type="none"/>
          </a:ln>
        </p:spPr>
      </p:cxnSp>
      <p:sp>
        <p:nvSpPr>
          <p:cNvPr id="151" name="Google Shape;151;p22"/>
          <p:cNvSpPr txBox="1"/>
          <p:nvPr/>
        </p:nvSpPr>
        <p:spPr>
          <a:xfrm>
            <a:off x="5378824" y="6396699"/>
            <a:ext cx="1493465" cy="207220"/>
          </a:xfrm>
          <a:prstGeom prst="rect">
            <a:avLst/>
          </a:prstGeom>
          <a:noFill/>
          <a:ln>
            <a:noFill/>
          </a:ln>
        </p:spPr>
        <p:txBody>
          <a:bodyPr anchorCtr="0" anchor="t" bIns="45700" lIns="91425" spcFirstLastPara="1" rIns="0" wrap="square" tIns="45700">
            <a:spAutoFit/>
          </a:bodyPr>
          <a:lstStyle/>
          <a:p>
            <a:pPr indent="0" lvl="0" marL="0" marR="0" rtl="0" algn="r">
              <a:spcBef>
                <a:spcPts val="0"/>
              </a:spcBef>
              <a:spcAft>
                <a:spcPts val="0"/>
              </a:spcAft>
              <a:buNone/>
            </a:pPr>
            <a:r>
              <a:rPr b="0" i="0" lang="en-GB" sz="700">
                <a:solidFill>
                  <a:schemeClr val="dk1"/>
                </a:solidFill>
                <a:latin typeface="Montserrat ExtraLight"/>
                <a:ea typeface="Montserrat ExtraLight"/>
                <a:cs typeface="Montserrat ExtraLight"/>
                <a:sym typeface="Montserrat ExtraLight"/>
              </a:rPr>
              <a:t>Source   </a:t>
            </a:r>
            <a:r>
              <a:rPr b="0" i="0" lang="en-GB" sz="700">
                <a:solidFill>
                  <a:schemeClr val="dk1"/>
                </a:solidFill>
                <a:latin typeface="Montserrat Medium"/>
                <a:ea typeface="Montserrat Medium"/>
                <a:cs typeface="Montserrat Medium"/>
                <a:sym typeface="Montserrat Medium"/>
              </a:rPr>
              <a:t>website</a:t>
            </a:r>
            <a:endParaRPr/>
          </a:p>
        </p:txBody>
      </p:sp>
      <p:sp>
        <p:nvSpPr>
          <p:cNvPr id="152" name="Google Shape;152;p22"/>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S">
  <p:cSld name="3 TITLES">
    <p:spTree>
      <p:nvGrpSpPr>
        <p:cNvPr id="153" name="Shape 153"/>
        <p:cNvGrpSpPr/>
        <p:nvPr/>
      </p:nvGrpSpPr>
      <p:grpSpPr>
        <a:xfrm>
          <a:off x="0" y="0"/>
          <a:ext cx="0" cy="0"/>
          <a:chOff x="0" y="0"/>
          <a:chExt cx="0" cy="0"/>
        </a:xfrm>
      </p:grpSpPr>
      <p:sp>
        <p:nvSpPr>
          <p:cNvPr id="154" name="Google Shape;154;p23"/>
          <p:cNvSpPr txBox="1"/>
          <p:nvPr>
            <p:ph idx="1" type="body"/>
          </p:nvPr>
        </p:nvSpPr>
        <p:spPr>
          <a:xfrm>
            <a:off x="5334000" y="1222752"/>
            <a:ext cx="6018584" cy="67327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600"/>
              <a:buFont typeface="Montserrat Light"/>
              <a:buNone/>
              <a:defRPr b="0" i="0" sz="1600">
                <a:solidFill>
                  <a:schemeClr val="lt2"/>
                </a:solidFill>
                <a:latin typeface="Montserrat Light"/>
                <a:ea typeface="Montserrat Light"/>
                <a:cs typeface="Montserrat Light"/>
                <a:sym typeface="Montserrat Light"/>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 name="Google Shape;155;p23"/>
          <p:cNvSpPr txBox="1"/>
          <p:nvPr>
            <p:ph idx="2" type="body"/>
          </p:nvPr>
        </p:nvSpPr>
        <p:spPr>
          <a:xfrm>
            <a:off x="5334000" y="2950654"/>
            <a:ext cx="6018584" cy="67327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600"/>
              <a:buFont typeface="Montserrat Light"/>
              <a:buNone/>
              <a:defRPr b="0" i="0" sz="1600">
                <a:solidFill>
                  <a:schemeClr val="lt2"/>
                </a:solidFill>
                <a:latin typeface="Montserrat Light"/>
                <a:ea typeface="Montserrat Light"/>
                <a:cs typeface="Montserrat Light"/>
                <a:sym typeface="Montserrat Light"/>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 name="Google Shape;156;p23"/>
          <p:cNvSpPr txBox="1"/>
          <p:nvPr>
            <p:ph idx="3" type="body"/>
          </p:nvPr>
        </p:nvSpPr>
        <p:spPr>
          <a:xfrm>
            <a:off x="5334000" y="4566976"/>
            <a:ext cx="6018584" cy="67327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600"/>
              <a:buFont typeface="Montserrat Light"/>
              <a:buNone/>
              <a:defRPr b="0" i="0" sz="1600">
                <a:solidFill>
                  <a:schemeClr val="lt2"/>
                </a:solidFill>
                <a:latin typeface="Montserrat Light"/>
                <a:ea typeface="Montserrat Light"/>
                <a:cs typeface="Montserrat Light"/>
                <a:sym typeface="Montserrat Light"/>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7" name="Google Shape;157;p23"/>
          <p:cNvSpPr txBox="1"/>
          <p:nvPr>
            <p:ph idx="4" type="body"/>
          </p:nvPr>
        </p:nvSpPr>
        <p:spPr>
          <a:xfrm>
            <a:off x="671339" y="762345"/>
            <a:ext cx="4163247" cy="1248923"/>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8000"/>
              <a:buFont typeface="Montserrat Light"/>
              <a:buNone/>
              <a:defRPr b="0" i="0" sz="8000">
                <a:solidFill>
                  <a:schemeClr val="lt2"/>
                </a:solidFill>
                <a:latin typeface="Montserrat Light"/>
                <a:ea typeface="Montserrat Light"/>
                <a:cs typeface="Montserrat Light"/>
                <a:sym typeface="Montserrat Light"/>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8" name="Google Shape;158;p23"/>
          <p:cNvSpPr txBox="1"/>
          <p:nvPr>
            <p:ph idx="5" type="body"/>
          </p:nvPr>
        </p:nvSpPr>
        <p:spPr>
          <a:xfrm>
            <a:off x="671339" y="2490247"/>
            <a:ext cx="4163247" cy="1248923"/>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8000"/>
              <a:buFont typeface="Montserrat Light"/>
              <a:buNone/>
              <a:defRPr b="0" i="0" sz="8000">
                <a:solidFill>
                  <a:schemeClr val="lt2"/>
                </a:solidFill>
                <a:latin typeface="Montserrat Light"/>
                <a:ea typeface="Montserrat Light"/>
                <a:cs typeface="Montserrat Light"/>
                <a:sym typeface="Montserrat Light"/>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 name="Google Shape;159;p23"/>
          <p:cNvSpPr txBox="1"/>
          <p:nvPr>
            <p:ph idx="6" type="body"/>
          </p:nvPr>
        </p:nvSpPr>
        <p:spPr>
          <a:xfrm>
            <a:off x="671339" y="4106569"/>
            <a:ext cx="4163247" cy="1248923"/>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8000"/>
              <a:buFont typeface="Montserrat Light"/>
              <a:buNone/>
              <a:defRPr b="0" i="0" sz="8000">
                <a:solidFill>
                  <a:schemeClr val="lt2"/>
                </a:solidFill>
                <a:latin typeface="Montserrat Light"/>
                <a:ea typeface="Montserrat Light"/>
                <a:cs typeface="Montserrat Light"/>
                <a:sym typeface="Montserrat Light"/>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0" name="Google Shape;160;p23"/>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S">
  <p:cSld name="LOGOS">
    <p:bg>
      <p:bgPr>
        <a:solidFill>
          <a:schemeClr val="lt1"/>
        </a:solidFill>
      </p:bgPr>
    </p:bg>
    <p:spTree>
      <p:nvGrpSpPr>
        <p:cNvPr id="161" name="Shape 161"/>
        <p:cNvGrpSpPr/>
        <p:nvPr/>
      </p:nvGrpSpPr>
      <p:grpSpPr>
        <a:xfrm>
          <a:off x="0" y="0"/>
          <a:ext cx="0" cy="0"/>
          <a:chOff x="0" y="0"/>
          <a:chExt cx="0" cy="0"/>
        </a:xfrm>
      </p:grpSpPr>
      <p:sp>
        <p:nvSpPr>
          <p:cNvPr id="162" name="Google Shape;162;p24"/>
          <p:cNvSpPr txBox="1"/>
          <p:nvPr>
            <p:ph idx="1" type="body"/>
          </p:nvPr>
        </p:nvSpPr>
        <p:spPr>
          <a:xfrm>
            <a:off x="675373" y="2609779"/>
            <a:ext cx="2458508" cy="3029018"/>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000"/>
              <a:buFont typeface="Arial"/>
              <a:buNone/>
              <a:defRPr b="0" i="0" sz="1000">
                <a:solidFill>
                  <a:schemeClr val="accent2"/>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3" name="Google Shape;163;p24"/>
          <p:cNvSpPr txBox="1"/>
          <p:nvPr>
            <p:ph idx="2" type="body"/>
          </p:nvPr>
        </p:nvSpPr>
        <p:spPr>
          <a:xfrm>
            <a:off x="675373" y="2352981"/>
            <a:ext cx="2458508" cy="310489"/>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300"/>
              <a:buFont typeface="Arial"/>
              <a:buNone/>
              <a:defRPr b="0" i="0" sz="1300">
                <a:solidFill>
                  <a:schemeClr val="accent2"/>
                </a:solidFill>
                <a:latin typeface="Montserrat Medium"/>
                <a:ea typeface="Montserrat Medium"/>
                <a:cs typeface="Montserrat Medium"/>
                <a:sym typeface="Montserrat Medium"/>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4" name="Google Shape;164;p24"/>
          <p:cNvSpPr/>
          <p:nvPr>
            <p:ph idx="3" type="pic"/>
          </p:nvPr>
        </p:nvSpPr>
        <p:spPr>
          <a:xfrm>
            <a:off x="675373" y="1566185"/>
            <a:ext cx="1766170" cy="756418"/>
          </a:xfrm>
          <a:prstGeom prst="rect">
            <a:avLst/>
          </a:prstGeom>
          <a:solidFill>
            <a:srgbClr val="D8D8D8"/>
          </a:solidFill>
          <a:ln>
            <a:noFill/>
          </a:ln>
        </p:spPr>
      </p:sp>
      <p:sp>
        <p:nvSpPr>
          <p:cNvPr id="165" name="Google Shape;165;p24"/>
          <p:cNvSpPr txBox="1"/>
          <p:nvPr/>
        </p:nvSpPr>
        <p:spPr>
          <a:xfrm>
            <a:off x="13191744" y="4620768"/>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sz="1200">
              <a:solidFill>
                <a:schemeClr val="lt2"/>
              </a:solidFill>
              <a:latin typeface="Montserrat Light"/>
              <a:ea typeface="Montserrat Light"/>
              <a:cs typeface="Montserrat Light"/>
              <a:sym typeface="Montserrat Light"/>
            </a:endParaRPr>
          </a:p>
        </p:txBody>
      </p:sp>
      <p:sp>
        <p:nvSpPr>
          <p:cNvPr id="166" name="Google Shape;166;p24"/>
          <p:cNvSpPr txBox="1"/>
          <p:nvPr>
            <p:ph idx="4" type="body"/>
          </p:nvPr>
        </p:nvSpPr>
        <p:spPr>
          <a:xfrm>
            <a:off x="3468940" y="2609779"/>
            <a:ext cx="2458508" cy="3029018"/>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000"/>
              <a:buFont typeface="Arial"/>
              <a:buNone/>
              <a:defRPr b="0" i="0" sz="1000">
                <a:solidFill>
                  <a:schemeClr val="accent2"/>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7" name="Google Shape;167;p24"/>
          <p:cNvSpPr txBox="1"/>
          <p:nvPr>
            <p:ph idx="5" type="body"/>
          </p:nvPr>
        </p:nvSpPr>
        <p:spPr>
          <a:xfrm>
            <a:off x="3468940" y="2352981"/>
            <a:ext cx="2458508" cy="310489"/>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300"/>
              <a:buFont typeface="Arial"/>
              <a:buNone/>
              <a:defRPr b="0" i="0" sz="1300">
                <a:solidFill>
                  <a:schemeClr val="accent2"/>
                </a:solidFill>
                <a:latin typeface="Montserrat Medium"/>
                <a:ea typeface="Montserrat Medium"/>
                <a:cs typeface="Montserrat Medium"/>
                <a:sym typeface="Montserrat Medium"/>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8" name="Google Shape;168;p24"/>
          <p:cNvSpPr/>
          <p:nvPr>
            <p:ph idx="6" type="pic"/>
          </p:nvPr>
        </p:nvSpPr>
        <p:spPr>
          <a:xfrm>
            <a:off x="3468940" y="1566185"/>
            <a:ext cx="1766170" cy="756418"/>
          </a:xfrm>
          <a:prstGeom prst="rect">
            <a:avLst/>
          </a:prstGeom>
          <a:solidFill>
            <a:srgbClr val="D8D8D8"/>
          </a:solidFill>
          <a:ln>
            <a:noFill/>
          </a:ln>
        </p:spPr>
      </p:sp>
      <p:sp>
        <p:nvSpPr>
          <p:cNvPr id="169" name="Google Shape;169;p24"/>
          <p:cNvSpPr txBox="1"/>
          <p:nvPr/>
        </p:nvSpPr>
        <p:spPr>
          <a:xfrm>
            <a:off x="6509657" y="5889171"/>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sz="1200">
              <a:solidFill>
                <a:schemeClr val="lt2"/>
              </a:solidFill>
              <a:latin typeface="Montserrat Light"/>
              <a:ea typeface="Montserrat Light"/>
              <a:cs typeface="Montserrat Light"/>
              <a:sym typeface="Montserrat Light"/>
            </a:endParaRPr>
          </a:p>
        </p:txBody>
      </p:sp>
      <p:sp>
        <p:nvSpPr>
          <p:cNvPr id="170" name="Google Shape;170;p24"/>
          <p:cNvSpPr txBox="1"/>
          <p:nvPr>
            <p:ph idx="7" type="body"/>
          </p:nvPr>
        </p:nvSpPr>
        <p:spPr>
          <a:xfrm>
            <a:off x="6262507" y="2609779"/>
            <a:ext cx="2458508" cy="3029018"/>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000"/>
              <a:buFont typeface="Arial"/>
              <a:buNone/>
              <a:defRPr b="0" i="0" sz="1000">
                <a:solidFill>
                  <a:schemeClr val="accent2"/>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1" name="Google Shape;171;p24"/>
          <p:cNvSpPr txBox="1"/>
          <p:nvPr>
            <p:ph idx="8" type="body"/>
          </p:nvPr>
        </p:nvSpPr>
        <p:spPr>
          <a:xfrm>
            <a:off x="6262507" y="2352981"/>
            <a:ext cx="2458508" cy="310489"/>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300"/>
              <a:buFont typeface="Arial"/>
              <a:buNone/>
              <a:defRPr b="0" i="0" sz="1300">
                <a:solidFill>
                  <a:schemeClr val="accent2"/>
                </a:solidFill>
                <a:latin typeface="Montserrat Medium"/>
                <a:ea typeface="Montserrat Medium"/>
                <a:cs typeface="Montserrat Medium"/>
                <a:sym typeface="Montserrat Medium"/>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2" name="Google Shape;172;p24"/>
          <p:cNvSpPr/>
          <p:nvPr>
            <p:ph idx="9" type="pic"/>
          </p:nvPr>
        </p:nvSpPr>
        <p:spPr>
          <a:xfrm>
            <a:off x="6262507" y="1566185"/>
            <a:ext cx="1766170" cy="756418"/>
          </a:xfrm>
          <a:prstGeom prst="rect">
            <a:avLst/>
          </a:prstGeom>
          <a:solidFill>
            <a:srgbClr val="D8D8D8"/>
          </a:solidFill>
          <a:ln>
            <a:noFill/>
          </a:ln>
        </p:spPr>
      </p:sp>
      <p:sp>
        <p:nvSpPr>
          <p:cNvPr id="173" name="Google Shape;173;p24"/>
          <p:cNvSpPr txBox="1"/>
          <p:nvPr>
            <p:ph idx="13" type="body"/>
          </p:nvPr>
        </p:nvSpPr>
        <p:spPr>
          <a:xfrm>
            <a:off x="9056074" y="2609779"/>
            <a:ext cx="2458508" cy="3029018"/>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000"/>
              <a:buFont typeface="Arial"/>
              <a:buNone/>
              <a:defRPr b="0" i="0" sz="1000">
                <a:solidFill>
                  <a:schemeClr val="accent2"/>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4" name="Google Shape;174;p24"/>
          <p:cNvSpPr txBox="1"/>
          <p:nvPr>
            <p:ph idx="14" type="body"/>
          </p:nvPr>
        </p:nvSpPr>
        <p:spPr>
          <a:xfrm>
            <a:off x="9056074" y="2352981"/>
            <a:ext cx="2458508" cy="310489"/>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300"/>
              <a:buFont typeface="Arial"/>
              <a:buNone/>
              <a:defRPr b="0" i="0" sz="1300">
                <a:solidFill>
                  <a:schemeClr val="accent2"/>
                </a:solidFill>
                <a:latin typeface="Montserrat Medium"/>
                <a:ea typeface="Montserrat Medium"/>
                <a:cs typeface="Montserrat Medium"/>
                <a:sym typeface="Montserrat Medium"/>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5" name="Google Shape;175;p24"/>
          <p:cNvSpPr/>
          <p:nvPr>
            <p:ph idx="15" type="pic"/>
          </p:nvPr>
        </p:nvSpPr>
        <p:spPr>
          <a:xfrm>
            <a:off x="9056074" y="1566185"/>
            <a:ext cx="1766170" cy="756418"/>
          </a:xfrm>
          <a:prstGeom prst="rect">
            <a:avLst/>
          </a:prstGeom>
          <a:solidFill>
            <a:srgbClr val="D8D8D8"/>
          </a:solidFill>
          <a:ln>
            <a:noFill/>
          </a:ln>
        </p:spPr>
      </p:sp>
      <p:sp>
        <p:nvSpPr>
          <p:cNvPr id="176" name="Google Shape;176;p24"/>
          <p:cNvSpPr txBox="1"/>
          <p:nvPr/>
        </p:nvSpPr>
        <p:spPr>
          <a:xfrm>
            <a:off x="12096791" y="5889171"/>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sz="1200">
              <a:solidFill>
                <a:schemeClr val="lt2"/>
              </a:solidFill>
              <a:latin typeface="Montserrat Light"/>
              <a:ea typeface="Montserrat Light"/>
              <a:cs typeface="Montserrat Light"/>
              <a:sym typeface="Montserrat Light"/>
            </a:endParaRPr>
          </a:p>
        </p:txBody>
      </p:sp>
      <p:sp>
        <p:nvSpPr>
          <p:cNvPr id="177" name="Google Shape;177;p24"/>
          <p:cNvSpPr txBox="1"/>
          <p:nvPr>
            <p:ph type="title"/>
          </p:nvPr>
        </p:nvSpPr>
        <p:spPr>
          <a:xfrm>
            <a:off x="479425" y="549275"/>
            <a:ext cx="11233150" cy="492495"/>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8" name="Google Shape;178;p24"/>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S #1">
  <p:cSld name="ICONS #1">
    <p:bg>
      <p:bgPr>
        <a:solidFill>
          <a:schemeClr val="lt1"/>
        </a:solidFill>
      </p:bgPr>
    </p:bg>
    <p:spTree>
      <p:nvGrpSpPr>
        <p:cNvPr id="179" name="Shape 179"/>
        <p:cNvGrpSpPr/>
        <p:nvPr/>
      </p:nvGrpSpPr>
      <p:grpSpPr>
        <a:xfrm>
          <a:off x="0" y="0"/>
          <a:ext cx="0" cy="0"/>
          <a:chOff x="0" y="0"/>
          <a:chExt cx="0" cy="0"/>
        </a:xfrm>
      </p:grpSpPr>
      <p:sp>
        <p:nvSpPr>
          <p:cNvPr id="180" name="Google Shape;180;p25"/>
          <p:cNvSpPr txBox="1"/>
          <p:nvPr>
            <p:ph idx="1" type="body"/>
          </p:nvPr>
        </p:nvSpPr>
        <p:spPr>
          <a:xfrm>
            <a:off x="762951" y="2718639"/>
            <a:ext cx="2458508" cy="840487"/>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000"/>
              <a:buFont typeface="Arial"/>
              <a:buNone/>
              <a:defRPr b="0" i="0" sz="1000">
                <a:solidFill>
                  <a:schemeClr val="accent2"/>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 name="Google Shape;181;p25"/>
          <p:cNvSpPr txBox="1"/>
          <p:nvPr>
            <p:ph idx="2" type="body"/>
          </p:nvPr>
        </p:nvSpPr>
        <p:spPr>
          <a:xfrm>
            <a:off x="762951" y="2461841"/>
            <a:ext cx="2458508" cy="310489"/>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300"/>
              <a:buFont typeface="Arial"/>
              <a:buNone/>
              <a:defRPr b="0" i="0" sz="1300">
                <a:solidFill>
                  <a:schemeClr val="accent2"/>
                </a:solidFill>
                <a:latin typeface="Montserrat Medium"/>
                <a:ea typeface="Montserrat Medium"/>
                <a:cs typeface="Montserrat Medium"/>
                <a:sym typeface="Montserrat Medium"/>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2" name="Google Shape;182;p25"/>
          <p:cNvSpPr/>
          <p:nvPr>
            <p:ph idx="3" type="pic"/>
          </p:nvPr>
        </p:nvSpPr>
        <p:spPr>
          <a:xfrm>
            <a:off x="1493664" y="1439076"/>
            <a:ext cx="997082" cy="992387"/>
          </a:xfrm>
          <a:prstGeom prst="ellipse">
            <a:avLst/>
          </a:prstGeom>
          <a:solidFill>
            <a:srgbClr val="D8D8D8"/>
          </a:solidFill>
          <a:ln>
            <a:noFill/>
          </a:ln>
        </p:spPr>
      </p:sp>
      <p:sp>
        <p:nvSpPr>
          <p:cNvPr id="183" name="Google Shape;183;p25"/>
          <p:cNvSpPr txBox="1"/>
          <p:nvPr>
            <p:ph idx="4" type="body"/>
          </p:nvPr>
        </p:nvSpPr>
        <p:spPr>
          <a:xfrm>
            <a:off x="3502593" y="2718639"/>
            <a:ext cx="2458508" cy="840487"/>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000"/>
              <a:buFont typeface="Arial"/>
              <a:buNone/>
              <a:defRPr b="0" i="0" sz="1000">
                <a:solidFill>
                  <a:schemeClr val="accent2"/>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 name="Google Shape;184;p25"/>
          <p:cNvSpPr txBox="1"/>
          <p:nvPr>
            <p:ph idx="5" type="body"/>
          </p:nvPr>
        </p:nvSpPr>
        <p:spPr>
          <a:xfrm>
            <a:off x="3502593" y="2461841"/>
            <a:ext cx="2458508" cy="310489"/>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300"/>
              <a:buFont typeface="Arial"/>
              <a:buNone/>
              <a:defRPr b="0" i="0" sz="1300">
                <a:solidFill>
                  <a:schemeClr val="accent2"/>
                </a:solidFill>
                <a:latin typeface="Montserrat Medium"/>
                <a:ea typeface="Montserrat Medium"/>
                <a:cs typeface="Montserrat Medium"/>
                <a:sym typeface="Montserrat Medium"/>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5" name="Google Shape;185;p25"/>
          <p:cNvSpPr/>
          <p:nvPr>
            <p:ph idx="6" type="pic"/>
          </p:nvPr>
        </p:nvSpPr>
        <p:spPr>
          <a:xfrm>
            <a:off x="4233306" y="1439076"/>
            <a:ext cx="997082" cy="992387"/>
          </a:xfrm>
          <a:prstGeom prst="ellipse">
            <a:avLst/>
          </a:prstGeom>
          <a:solidFill>
            <a:srgbClr val="D8D8D8"/>
          </a:solidFill>
          <a:ln>
            <a:noFill/>
          </a:ln>
        </p:spPr>
      </p:sp>
      <p:sp>
        <p:nvSpPr>
          <p:cNvPr id="186" name="Google Shape;186;p25"/>
          <p:cNvSpPr txBox="1"/>
          <p:nvPr>
            <p:ph idx="7" type="body"/>
          </p:nvPr>
        </p:nvSpPr>
        <p:spPr>
          <a:xfrm>
            <a:off x="6247038" y="2718639"/>
            <a:ext cx="2458508" cy="840487"/>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000"/>
              <a:buFont typeface="Arial"/>
              <a:buNone/>
              <a:defRPr b="0" i="0" sz="1000">
                <a:solidFill>
                  <a:schemeClr val="accent2"/>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 name="Google Shape;187;p25"/>
          <p:cNvSpPr txBox="1"/>
          <p:nvPr>
            <p:ph idx="8" type="body"/>
          </p:nvPr>
        </p:nvSpPr>
        <p:spPr>
          <a:xfrm>
            <a:off x="6247038" y="2461841"/>
            <a:ext cx="2458508" cy="310489"/>
          </a:xfrm>
          <a:prstGeom prst="rect">
            <a:avLst/>
          </a:prstGeom>
          <a:noFill/>
          <a:ln>
            <a:noFill/>
          </a:ln>
        </p:spPr>
        <p:txBody>
          <a:bodyPr anchorCtr="0" anchor="t" bIns="45700" lIns="0" spcFirstLastPara="1" rIns="91425" wrap="square" tIns="45700">
            <a:noAutofit/>
          </a:bodyPr>
          <a:lstStyle>
            <a:lvl1pPr indent="-228600" lvl="0" marL="457200" marR="0" algn="ctr">
              <a:lnSpc>
                <a:spcPct val="100000"/>
              </a:lnSpc>
              <a:spcBef>
                <a:spcPts val="0"/>
              </a:spcBef>
              <a:spcAft>
                <a:spcPts val="0"/>
              </a:spcAft>
              <a:buClr>
                <a:schemeClr val="accent1"/>
              </a:buClr>
              <a:buSzPts val="1300"/>
              <a:buFont typeface="Arial"/>
              <a:buNone/>
              <a:defRPr b="0" i="0" sz="1300">
                <a:solidFill>
                  <a:schemeClr val="accent2"/>
                </a:solidFill>
                <a:latin typeface="Montserrat Medium"/>
                <a:ea typeface="Montserrat Medium"/>
                <a:cs typeface="Montserrat Medium"/>
                <a:sym typeface="Montserrat Medium"/>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 name="Google Shape;188;p25"/>
          <p:cNvSpPr/>
          <p:nvPr>
            <p:ph idx="9" type="pic"/>
          </p:nvPr>
        </p:nvSpPr>
        <p:spPr>
          <a:xfrm>
            <a:off x="6977751" y="1439076"/>
            <a:ext cx="997082" cy="992387"/>
          </a:xfrm>
          <a:prstGeom prst="ellipse">
            <a:avLst/>
          </a:prstGeom>
          <a:solidFill>
            <a:srgbClr val="D8D8D8"/>
          </a:solidFill>
          <a:ln>
            <a:noFill/>
          </a:ln>
        </p:spPr>
      </p:sp>
      <p:sp>
        <p:nvSpPr>
          <p:cNvPr id="189" name="Google Shape;189;p25"/>
          <p:cNvSpPr txBox="1"/>
          <p:nvPr>
            <p:ph idx="13" type="body"/>
          </p:nvPr>
        </p:nvSpPr>
        <p:spPr>
          <a:xfrm>
            <a:off x="8986680" y="2718639"/>
            <a:ext cx="2458508" cy="840487"/>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000"/>
              <a:buFont typeface="Arial"/>
              <a:buNone/>
              <a:defRPr b="0" i="0" sz="1000">
                <a:solidFill>
                  <a:schemeClr val="accent2"/>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0" name="Google Shape;190;p25"/>
          <p:cNvSpPr txBox="1"/>
          <p:nvPr>
            <p:ph idx="14" type="body"/>
          </p:nvPr>
        </p:nvSpPr>
        <p:spPr>
          <a:xfrm>
            <a:off x="8986680" y="2461841"/>
            <a:ext cx="2458508" cy="310489"/>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300"/>
              <a:buFont typeface="Arial"/>
              <a:buNone/>
              <a:defRPr b="0" i="0" sz="1300">
                <a:solidFill>
                  <a:schemeClr val="accent2"/>
                </a:solidFill>
                <a:latin typeface="Montserrat Medium"/>
                <a:ea typeface="Montserrat Medium"/>
                <a:cs typeface="Montserrat Medium"/>
                <a:sym typeface="Montserrat Medium"/>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1" name="Google Shape;191;p25"/>
          <p:cNvSpPr/>
          <p:nvPr>
            <p:ph idx="15" type="pic"/>
          </p:nvPr>
        </p:nvSpPr>
        <p:spPr>
          <a:xfrm>
            <a:off x="9717393" y="1439076"/>
            <a:ext cx="997082" cy="992387"/>
          </a:xfrm>
          <a:prstGeom prst="ellipse">
            <a:avLst/>
          </a:prstGeom>
          <a:solidFill>
            <a:srgbClr val="D8D8D8"/>
          </a:solidFill>
          <a:ln>
            <a:noFill/>
          </a:ln>
        </p:spPr>
      </p:sp>
      <p:sp>
        <p:nvSpPr>
          <p:cNvPr id="192" name="Google Shape;192;p25"/>
          <p:cNvSpPr txBox="1"/>
          <p:nvPr>
            <p:ph idx="16" type="body"/>
          </p:nvPr>
        </p:nvSpPr>
        <p:spPr>
          <a:xfrm>
            <a:off x="762951" y="5180485"/>
            <a:ext cx="2458508" cy="840487"/>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000"/>
              <a:buFont typeface="Arial"/>
              <a:buNone/>
              <a:defRPr b="0" i="0" sz="1000">
                <a:solidFill>
                  <a:schemeClr val="accent2"/>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3" name="Google Shape;193;p25"/>
          <p:cNvSpPr txBox="1"/>
          <p:nvPr>
            <p:ph idx="17" type="body"/>
          </p:nvPr>
        </p:nvSpPr>
        <p:spPr>
          <a:xfrm>
            <a:off x="762951" y="4923687"/>
            <a:ext cx="2458508" cy="310489"/>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300"/>
              <a:buFont typeface="Arial"/>
              <a:buNone/>
              <a:defRPr b="0" i="0" sz="1300">
                <a:solidFill>
                  <a:schemeClr val="accent2"/>
                </a:solidFill>
                <a:latin typeface="Montserrat Medium"/>
                <a:ea typeface="Montserrat Medium"/>
                <a:cs typeface="Montserrat Medium"/>
                <a:sym typeface="Montserrat Medium"/>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4" name="Google Shape;194;p25"/>
          <p:cNvSpPr/>
          <p:nvPr>
            <p:ph idx="18" type="pic"/>
          </p:nvPr>
        </p:nvSpPr>
        <p:spPr>
          <a:xfrm>
            <a:off x="1493664" y="3900922"/>
            <a:ext cx="997082" cy="992387"/>
          </a:xfrm>
          <a:prstGeom prst="ellipse">
            <a:avLst/>
          </a:prstGeom>
          <a:solidFill>
            <a:srgbClr val="D8D8D8"/>
          </a:solidFill>
          <a:ln>
            <a:noFill/>
          </a:ln>
        </p:spPr>
      </p:sp>
      <p:sp>
        <p:nvSpPr>
          <p:cNvPr id="195" name="Google Shape;195;p25"/>
          <p:cNvSpPr txBox="1"/>
          <p:nvPr>
            <p:ph idx="19" type="body"/>
          </p:nvPr>
        </p:nvSpPr>
        <p:spPr>
          <a:xfrm>
            <a:off x="3502593" y="5180485"/>
            <a:ext cx="2458508" cy="840487"/>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000"/>
              <a:buFont typeface="Arial"/>
              <a:buNone/>
              <a:defRPr b="0" i="0" sz="1000">
                <a:solidFill>
                  <a:schemeClr val="accent2"/>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6" name="Google Shape;196;p25"/>
          <p:cNvSpPr txBox="1"/>
          <p:nvPr>
            <p:ph idx="20" type="body"/>
          </p:nvPr>
        </p:nvSpPr>
        <p:spPr>
          <a:xfrm>
            <a:off x="3502593" y="4923687"/>
            <a:ext cx="2458508" cy="310489"/>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300"/>
              <a:buFont typeface="Arial"/>
              <a:buNone/>
              <a:defRPr b="0" i="0" sz="1300">
                <a:solidFill>
                  <a:schemeClr val="accent2"/>
                </a:solidFill>
                <a:latin typeface="Montserrat Medium"/>
                <a:ea typeface="Montserrat Medium"/>
                <a:cs typeface="Montserrat Medium"/>
                <a:sym typeface="Montserrat Medium"/>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7" name="Google Shape;197;p25"/>
          <p:cNvSpPr/>
          <p:nvPr>
            <p:ph idx="21" type="pic"/>
          </p:nvPr>
        </p:nvSpPr>
        <p:spPr>
          <a:xfrm>
            <a:off x="4233306" y="3900922"/>
            <a:ext cx="997082" cy="992387"/>
          </a:xfrm>
          <a:prstGeom prst="ellipse">
            <a:avLst/>
          </a:prstGeom>
          <a:solidFill>
            <a:srgbClr val="D8D8D8"/>
          </a:solidFill>
          <a:ln>
            <a:noFill/>
          </a:ln>
        </p:spPr>
      </p:sp>
      <p:sp>
        <p:nvSpPr>
          <p:cNvPr id="198" name="Google Shape;198;p25"/>
          <p:cNvSpPr txBox="1"/>
          <p:nvPr>
            <p:ph idx="22" type="body"/>
          </p:nvPr>
        </p:nvSpPr>
        <p:spPr>
          <a:xfrm>
            <a:off x="6247038" y="5180485"/>
            <a:ext cx="2458508" cy="840487"/>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000"/>
              <a:buFont typeface="Arial"/>
              <a:buNone/>
              <a:defRPr b="0" i="0" sz="1000">
                <a:solidFill>
                  <a:schemeClr val="accent2"/>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9" name="Google Shape;199;p25"/>
          <p:cNvSpPr txBox="1"/>
          <p:nvPr>
            <p:ph idx="23" type="body"/>
          </p:nvPr>
        </p:nvSpPr>
        <p:spPr>
          <a:xfrm>
            <a:off x="6247038" y="4923687"/>
            <a:ext cx="2458508" cy="310489"/>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300"/>
              <a:buFont typeface="Arial"/>
              <a:buNone/>
              <a:defRPr b="0" i="0" sz="1300">
                <a:solidFill>
                  <a:schemeClr val="accent2"/>
                </a:solidFill>
                <a:latin typeface="Montserrat Medium"/>
                <a:ea typeface="Montserrat Medium"/>
                <a:cs typeface="Montserrat Medium"/>
                <a:sym typeface="Montserrat Medium"/>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 name="Google Shape;200;p25"/>
          <p:cNvSpPr/>
          <p:nvPr>
            <p:ph idx="24" type="pic"/>
          </p:nvPr>
        </p:nvSpPr>
        <p:spPr>
          <a:xfrm>
            <a:off x="6977751" y="3900922"/>
            <a:ext cx="997082" cy="992387"/>
          </a:xfrm>
          <a:prstGeom prst="ellipse">
            <a:avLst/>
          </a:prstGeom>
          <a:solidFill>
            <a:srgbClr val="D8D8D8"/>
          </a:solidFill>
          <a:ln>
            <a:noFill/>
          </a:ln>
        </p:spPr>
      </p:sp>
      <p:sp>
        <p:nvSpPr>
          <p:cNvPr id="201" name="Google Shape;201;p25"/>
          <p:cNvSpPr txBox="1"/>
          <p:nvPr>
            <p:ph idx="25" type="body"/>
          </p:nvPr>
        </p:nvSpPr>
        <p:spPr>
          <a:xfrm>
            <a:off x="8986680" y="5180485"/>
            <a:ext cx="2458508" cy="840487"/>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000"/>
              <a:buFont typeface="Arial"/>
              <a:buNone/>
              <a:defRPr b="0" i="0" sz="1000">
                <a:solidFill>
                  <a:schemeClr val="accent2"/>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2" name="Google Shape;202;p25"/>
          <p:cNvSpPr txBox="1"/>
          <p:nvPr>
            <p:ph idx="26" type="body"/>
          </p:nvPr>
        </p:nvSpPr>
        <p:spPr>
          <a:xfrm>
            <a:off x="8986680" y="4923687"/>
            <a:ext cx="2458508" cy="310489"/>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300"/>
              <a:buFont typeface="Arial"/>
              <a:buNone/>
              <a:defRPr b="0" i="0" sz="1300">
                <a:solidFill>
                  <a:schemeClr val="accent2"/>
                </a:solidFill>
                <a:latin typeface="Montserrat Medium"/>
                <a:ea typeface="Montserrat Medium"/>
                <a:cs typeface="Montserrat Medium"/>
                <a:sym typeface="Montserrat Medium"/>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3" name="Google Shape;203;p25"/>
          <p:cNvSpPr/>
          <p:nvPr>
            <p:ph idx="27" type="pic"/>
          </p:nvPr>
        </p:nvSpPr>
        <p:spPr>
          <a:xfrm>
            <a:off x="9717393" y="3900922"/>
            <a:ext cx="997082" cy="992387"/>
          </a:xfrm>
          <a:prstGeom prst="ellipse">
            <a:avLst/>
          </a:prstGeom>
          <a:solidFill>
            <a:srgbClr val="D8D8D8"/>
          </a:solidFill>
          <a:ln>
            <a:noFill/>
          </a:ln>
        </p:spPr>
      </p:sp>
      <p:sp>
        <p:nvSpPr>
          <p:cNvPr id="204" name="Google Shape;204;p25"/>
          <p:cNvSpPr txBox="1"/>
          <p:nvPr/>
        </p:nvSpPr>
        <p:spPr>
          <a:xfrm>
            <a:off x="13191744" y="4620768"/>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sz="1200">
              <a:solidFill>
                <a:schemeClr val="lt2"/>
              </a:solidFill>
              <a:latin typeface="Montserrat Light"/>
              <a:ea typeface="Montserrat Light"/>
              <a:cs typeface="Montserrat Light"/>
              <a:sym typeface="Montserrat Light"/>
            </a:endParaRPr>
          </a:p>
        </p:txBody>
      </p:sp>
      <p:sp>
        <p:nvSpPr>
          <p:cNvPr id="205" name="Google Shape;205;p25"/>
          <p:cNvSpPr txBox="1"/>
          <p:nvPr>
            <p:ph type="title"/>
          </p:nvPr>
        </p:nvSpPr>
        <p:spPr>
          <a:xfrm>
            <a:off x="479425" y="549275"/>
            <a:ext cx="11233150" cy="492495"/>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6" name="Google Shape;206;p25"/>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OG">
  <p:cSld name="BIOG">
    <p:bg>
      <p:bgPr>
        <a:solidFill>
          <a:schemeClr val="lt1"/>
        </a:solidFill>
      </p:bgPr>
    </p:bg>
    <p:spTree>
      <p:nvGrpSpPr>
        <p:cNvPr id="207" name="Shape 207"/>
        <p:cNvGrpSpPr/>
        <p:nvPr/>
      </p:nvGrpSpPr>
      <p:grpSpPr>
        <a:xfrm>
          <a:off x="0" y="0"/>
          <a:ext cx="0" cy="0"/>
          <a:chOff x="0" y="0"/>
          <a:chExt cx="0" cy="0"/>
        </a:xfrm>
      </p:grpSpPr>
      <p:sp>
        <p:nvSpPr>
          <p:cNvPr id="208" name="Google Shape;208;p26"/>
          <p:cNvSpPr txBox="1"/>
          <p:nvPr>
            <p:ph idx="1" type="body"/>
          </p:nvPr>
        </p:nvSpPr>
        <p:spPr>
          <a:xfrm>
            <a:off x="762761" y="3629937"/>
            <a:ext cx="2458508" cy="2242365"/>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000"/>
              <a:buFont typeface="Arial"/>
              <a:buNone/>
              <a:defRPr b="0" i="0" sz="1000">
                <a:solidFill>
                  <a:schemeClr val="accent2"/>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 name="Google Shape;209;p26"/>
          <p:cNvSpPr txBox="1"/>
          <p:nvPr>
            <p:ph idx="2" type="body"/>
          </p:nvPr>
        </p:nvSpPr>
        <p:spPr>
          <a:xfrm>
            <a:off x="762761" y="3165479"/>
            <a:ext cx="2458508" cy="310489"/>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400"/>
              <a:buFont typeface="Arial"/>
              <a:buNone/>
              <a:defRPr b="0" i="0" sz="1400">
                <a:solidFill>
                  <a:schemeClr val="accent2"/>
                </a:solidFill>
                <a:latin typeface="Montserrat Medium"/>
                <a:ea typeface="Montserrat Medium"/>
                <a:cs typeface="Montserrat Medium"/>
                <a:sym typeface="Montserrat Medium"/>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0" name="Google Shape;210;p26"/>
          <p:cNvSpPr/>
          <p:nvPr>
            <p:ph idx="3" type="pic"/>
          </p:nvPr>
        </p:nvSpPr>
        <p:spPr>
          <a:xfrm>
            <a:off x="1236957" y="1576642"/>
            <a:ext cx="1510117" cy="1503006"/>
          </a:xfrm>
          <a:prstGeom prst="ellipse">
            <a:avLst/>
          </a:prstGeom>
          <a:solidFill>
            <a:srgbClr val="D8D8D8"/>
          </a:solidFill>
          <a:ln>
            <a:noFill/>
          </a:ln>
        </p:spPr>
      </p:sp>
      <p:sp>
        <p:nvSpPr>
          <p:cNvPr id="211" name="Google Shape;211;p26"/>
          <p:cNvSpPr txBox="1"/>
          <p:nvPr>
            <p:ph idx="4" type="body"/>
          </p:nvPr>
        </p:nvSpPr>
        <p:spPr>
          <a:xfrm>
            <a:off x="762761" y="3374027"/>
            <a:ext cx="2458508" cy="310489"/>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200"/>
              <a:buFont typeface="Arial"/>
              <a:buNone/>
              <a:defRPr b="0" i="0" sz="1200">
                <a:solidFill>
                  <a:schemeClr val="accent4"/>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 name="Google Shape;212;p26"/>
          <p:cNvSpPr txBox="1"/>
          <p:nvPr>
            <p:ph idx="5" type="body"/>
          </p:nvPr>
        </p:nvSpPr>
        <p:spPr>
          <a:xfrm>
            <a:off x="3502403" y="3629937"/>
            <a:ext cx="2458508" cy="2242365"/>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000"/>
              <a:buFont typeface="Arial"/>
              <a:buNone/>
              <a:defRPr b="0" i="0" sz="1000">
                <a:solidFill>
                  <a:schemeClr val="accent2"/>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3" name="Google Shape;213;p26"/>
          <p:cNvSpPr txBox="1"/>
          <p:nvPr>
            <p:ph idx="6" type="body"/>
          </p:nvPr>
        </p:nvSpPr>
        <p:spPr>
          <a:xfrm>
            <a:off x="3502403" y="3165479"/>
            <a:ext cx="2458508" cy="310489"/>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400"/>
              <a:buFont typeface="Arial"/>
              <a:buNone/>
              <a:defRPr b="0" i="0" sz="1400">
                <a:solidFill>
                  <a:schemeClr val="accent2"/>
                </a:solidFill>
                <a:latin typeface="Montserrat Medium"/>
                <a:ea typeface="Montserrat Medium"/>
                <a:cs typeface="Montserrat Medium"/>
                <a:sym typeface="Montserrat Medium"/>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4" name="Google Shape;214;p26"/>
          <p:cNvSpPr/>
          <p:nvPr>
            <p:ph idx="7" type="pic"/>
          </p:nvPr>
        </p:nvSpPr>
        <p:spPr>
          <a:xfrm>
            <a:off x="3976599" y="1576642"/>
            <a:ext cx="1510117" cy="1503006"/>
          </a:xfrm>
          <a:prstGeom prst="ellipse">
            <a:avLst/>
          </a:prstGeom>
          <a:solidFill>
            <a:srgbClr val="D8D8D8"/>
          </a:solidFill>
          <a:ln>
            <a:noFill/>
          </a:ln>
        </p:spPr>
      </p:sp>
      <p:sp>
        <p:nvSpPr>
          <p:cNvPr id="215" name="Google Shape;215;p26"/>
          <p:cNvSpPr txBox="1"/>
          <p:nvPr>
            <p:ph idx="8" type="body"/>
          </p:nvPr>
        </p:nvSpPr>
        <p:spPr>
          <a:xfrm>
            <a:off x="3502403" y="3374027"/>
            <a:ext cx="2458508" cy="310489"/>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200"/>
              <a:buFont typeface="Arial"/>
              <a:buNone/>
              <a:defRPr b="0" i="0" sz="1200">
                <a:solidFill>
                  <a:schemeClr val="accent4"/>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6" name="Google Shape;216;p26"/>
          <p:cNvSpPr txBox="1"/>
          <p:nvPr>
            <p:ph idx="9" type="body"/>
          </p:nvPr>
        </p:nvSpPr>
        <p:spPr>
          <a:xfrm>
            <a:off x="6246848" y="3629937"/>
            <a:ext cx="2458508" cy="2242365"/>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000"/>
              <a:buFont typeface="Arial"/>
              <a:buNone/>
              <a:defRPr b="0" i="0" sz="1000">
                <a:solidFill>
                  <a:schemeClr val="accent2"/>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7" name="Google Shape;217;p26"/>
          <p:cNvSpPr txBox="1"/>
          <p:nvPr>
            <p:ph idx="13" type="body"/>
          </p:nvPr>
        </p:nvSpPr>
        <p:spPr>
          <a:xfrm>
            <a:off x="6246848" y="3165479"/>
            <a:ext cx="2458508" cy="310489"/>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400"/>
              <a:buFont typeface="Arial"/>
              <a:buNone/>
              <a:defRPr b="0" i="0" sz="1400">
                <a:solidFill>
                  <a:schemeClr val="accent2"/>
                </a:solidFill>
                <a:latin typeface="Montserrat Medium"/>
                <a:ea typeface="Montserrat Medium"/>
                <a:cs typeface="Montserrat Medium"/>
                <a:sym typeface="Montserrat Medium"/>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8" name="Google Shape;218;p26"/>
          <p:cNvSpPr/>
          <p:nvPr>
            <p:ph idx="14" type="pic"/>
          </p:nvPr>
        </p:nvSpPr>
        <p:spPr>
          <a:xfrm>
            <a:off x="6721044" y="1576642"/>
            <a:ext cx="1510117" cy="1503006"/>
          </a:xfrm>
          <a:prstGeom prst="ellipse">
            <a:avLst/>
          </a:prstGeom>
          <a:solidFill>
            <a:srgbClr val="D8D8D8"/>
          </a:solidFill>
          <a:ln>
            <a:noFill/>
          </a:ln>
        </p:spPr>
      </p:sp>
      <p:sp>
        <p:nvSpPr>
          <p:cNvPr id="219" name="Google Shape;219;p26"/>
          <p:cNvSpPr txBox="1"/>
          <p:nvPr>
            <p:ph idx="15" type="body"/>
          </p:nvPr>
        </p:nvSpPr>
        <p:spPr>
          <a:xfrm>
            <a:off x="6246848" y="3374027"/>
            <a:ext cx="2458508" cy="310489"/>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200"/>
              <a:buFont typeface="Arial"/>
              <a:buNone/>
              <a:defRPr b="0" i="0" sz="1200">
                <a:solidFill>
                  <a:schemeClr val="accent4"/>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0" name="Google Shape;220;p26"/>
          <p:cNvSpPr txBox="1"/>
          <p:nvPr>
            <p:ph idx="16" type="body"/>
          </p:nvPr>
        </p:nvSpPr>
        <p:spPr>
          <a:xfrm>
            <a:off x="8986490" y="3629937"/>
            <a:ext cx="2458508" cy="2242365"/>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000"/>
              <a:buFont typeface="Arial"/>
              <a:buNone/>
              <a:defRPr b="0" i="0" sz="1000">
                <a:solidFill>
                  <a:schemeClr val="accent2"/>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 name="Google Shape;221;p26"/>
          <p:cNvSpPr txBox="1"/>
          <p:nvPr>
            <p:ph idx="17" type="body"/>
          </p:nvPr>
        </p:nvSpPr>
        <p:spPr>
          <a:xfrm>
            <a:off x="8986490" y="3165479"/>
            <a:ext cx="2458508" cy="310489"/>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400"/>
              <a:buFont typeface="Arial"/>
              <a:buNone/>
              <a:defRPr b="0" i="0" sz="1400">
                <a:solidFill>
                  <a:schemeClr val="accent2"/>
                </a:solidFill>
                <a:latin typeface="Montserrat Medium"/>
                <a:ea typeface="Montserrat Medium"/>
                <a:cs typeface="Montserrat Medium"/>
                <a:sym typeface="Montserrat Medium"/>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2" name="Google Shape;222;p26"/>
          <p:cNvSpPr/>
          <p:nvPr>
            <p:ph idx="18" type="pic"/>
          </p:nvPr>
        </p:nvSpPr>
        <p:spPr>
          <a:xfrm>
            <a:off x="9460686" y="1576642"/>
            <a:ext cx="1510117" cy="1503006"/>
          </a:xfrm>
          <a:prstGeom prst="ellipse">
            <a:avLst/>
          </a:prstGeom>
          <a:solidFill>
            <a:srgbClr val="D8D8D8"/>
          </a:solidFill>
          <a:ln>
            <a:noFill/>
          </a:ln>
        </p:spPr>
      </p:sp>
      <p:sp>
        <p:nvSpPr>
          <p:cNvPr id="223" name="Google Shape;223;p26"/>
          <p:cNvSpPr txBox="1"/>
          <p:nvPr>
            <p:ph idx="19" type="body"/>
          </p:nvPr>
        </p:nvSpPr>
        <p:spPr>
          <a:xfrm>
            <a:off x="8986490" y="3374027"/>
            <a:ext cx="2458508" cy="310489"/>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200"/>
              <a:buFont typeface="Arial"/>
              <a:buNone/>
              <a:defRPr b="0" i="0" sz="1200">
                <a:solidFill>
                  <a:schemeClr val="accent4"/>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 name="Google Shape;224;p26"/>
          <p:cNvSpPr txBox="1"/>
          <p:nvPr>
            <p:ph type="title"/>
          </p:nvPr>
        </p:nvSpPr>
        <p:spPr>
          <a:xfrm>
            <a:off x="479425" y="549275"/>
            <a:ext cx="11233150" cy="492495"/>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5" name="Google Shape;225;p26"/>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IMAGES EDITABLE BOXES">
  <p:cSld name="6 IMAGES EDITABLE BOXES">
    <p:bg>
      <p:bgPr>
        <a:solidFill>
          <a:schemeClr val="lt1"/>
        </a:solidFill>
      </p:bgPr>
    </p:bg>
    <p:spTree>
      <p:nvGrpSpPr>
        <p:cNvPr id="226" name="Shape 226"/>
        <p:cNvGrpSpPr/>
        <p:nvPr/>
      </p:nvGrpSpPr>
      <p:grpSpPr>
        <a:xfrm>
          <a:off x="0" y="0"/>
          <a:ext cx="0" cy="0"/>
          <a:chOff x="0" y="0"/>
          <a:chExt cx="0" cy="0"/>
        </a:xfrm>
      </p:grpSpPr>
      <p:sp>
        <p:nvSpPr>
          <p:cNvPr id="227" name="Google Shape;227;p27"/>
          <p:cNvSpPr/>
          <p:nvPr>
            <p:ph idx="2" type="pic"/>
          </p:nvPr>
        </p:nvSpPr>
        <p:spPr>
          <a:xfrm>
            <a:off x="457453" y="3519843"/>
            <a:ext cx="1956589" cy="65670"/>
          </a:xfrm>
          <a:prstGeom prst="rect">
            <a:avLst/>
          </a:prstGeom>
          <a:solidFill>
            <a:schemeClr val="accent1"/>
          </a:solidFill>
          <a:ln>
            <a:noFill/>
          </a:ln>
        </p:spPr>
      </p:sp>
      <p:sp>
        <p:nvSpPr>
          <p:cNvPr id="228" name="Google Shape;228;p27"/>
          <p:cNvSpPr/>
          <p:nvPr>
            <p:ph idx="3" type="pic"/>
          </p:nvPr>
        </p:nvSpPr>
        <p:spPr>
          <a:xfrm>
            <a:off x="2420365" y="1481285"/>
            <a:ext cx="1521083" cy="2104227"/>
          </a:xfrm>
          <a:prstGeom prst="rect">
            <a:avLst/>
          </a:prstGeom>
          <a:solidFill>
            <a:schemeClr val="lt2"/>
          </a:solidFill>
          <a:ln>
            <a:noFill/>
          </a:ln>
        </p:spPr>
      </p:sp>
      <p:sp>
        <p:nvSpPr>
          <p:cNvPr id="229" name="Google Shape;229;p27"/>
          <p:cNvSpPr txBox="1"/>
          <p:nvPr>
            <p:ph idx="1" type="body"/>
          </p:nvPr>
        </p:nvSpPr>
        <p:spPr>
          <a:xfrm>
            <a:off x="2601533" y="1669133"/>
            <a:ext cx="1146219" cy="1721230"/>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200"/>
              <a:buFont typeface="Arial"/>
              <a:buNone/>
              <a:defRPr b="0" i="0" sz="1200">
                <a:solidFill>
                  <a:schemeClr val="lt1"/>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0" name="Google Shape;230;p27"/>
          <p:cNvSpPr/>
          <p:nvPr>
            <p:ph idx="4" type="pic"/>
          </p:nvPr>
        </p:nvSpPr>
        <p:spPr>
          <a:xfrm>
            <a:off x="463776" y="1484313"/>
            <a:ext cx="1956589" cy="2027956"/>
          </a:xfrm>
          <a:prstGeom prst="rect">
            <a:avLst/>
          </a:prstGeom>
          <a:solidFill>
            <a:srgbClr val="D8D8D8"/>
          </a:solidFill>
          <a:ln>
            <a:noFill/>
          </a:ln>
        </p:spPr>
      </p:sp>
      <p:sp>
        <p:nvSpPr>
          <p:cNvPr id="231" name="Google Shape;231;p27"/>
          <p:cNvSpPr/>
          <p:nvPr>
            <p:ph idx="5" type="pic"/>
          </p:nvPr>
        </p:nvSpPr>
        <p:spPr>
          <a:xfrm>
            <a:off x="4370631" y="3519843"/>
            <a:ext cx="1956589" cy="65670"/>
          </a:xfrm>
          <a:prstGeom prst="rect">
            <a:avLst/>
          </a:prstGeom>
          <a:solidFill>
            <a:schemeClr val="accent1"/>
          </a:solidFill>
          <a:ln>
            <a:noFill/>
          </a:ln>
        </p:spPr>
      </p:sp>
      <p:sp>
        <p:nvSpPr>
          <p:cNvPr id="232" name="Google Shape;232;p27"/>
          <p:cNvSpPr/>
          <p:nvPr>
            <p:ph idx="6" type="pic"/>
          </p:nvPr>
        </p:nvSpPr>
        <p:spPr>
          <a:xfrm>
            <a:off x="6333543" y="1481285"/>
            <a:ext cx="1521083" cy="2104227"/>
          </a:xfrm>
          <a:prstGeom prst="rect">
            <a:avLst/>
          </a:prstGeom>
          <a:solidFill>
            <a:schemeClr val="lt2"/>
          </a:solidFill>
          <a:ln>
            <a:noFill/>
          </a:ln>
        </p:spPr>
      </p:sp>
      <p:sp>
        <p:nvSpPr>
          <p:cNvPr id="233" name="Google Shape;233;p27"/>
          <p:cNvSpPr txBox="1"/>
          <p:nvPr>
            <p:ph idx="7" type="body"/>
          </p:nvPr>
        </p:nvSpPr>
        <p:spPr>
          <a:xfrm>
            <a:off x="6514711" y="1669133"/>
            <a:ext cx="1146219" cy="1721230"/>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200"/>
              <a:buFont typeface="Arial"/>
              <a:buNone/>
              <a:defRPr b="0" i="0" sz="1200">
                <a:solidFill>
                  <a:schemeClr val="lt1"/>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4" name="Google Shape;234;p27"/>
          <p:cNvSpPr/>
          <p:nvPr>
            <p:ph idx="8" type="pic"/>
          </p:nvPr>
        </p:nvSpPr>
        <p:spPr>
          <a:xfrm>
            <a:off x="4376954" y="1484313"/>
            <a:ext cx="1956589" cy="2027956"/>
          </a:xfrm>
          <a:prstGeom prst="rect">
            <a:avLst/>
          </a:prstGeom>
          <a:solidFill>
            <a:srgbClr val="D8D8D8"/>
          </a:solidFill>
          <a:ln>
            <a:noFill/>
          </a:ln>
        </p:spPr>
      </p:sp>
      <p:sp>
        <p:nvSpPr>
          <p:cNvPr id="235" name="Google Shape;235;p27"/>
          <p:cNvSpPr/>
          <p:nvPr>
            <p:ph idx="9" type="pic"/>
          </p:nvPr>
        </p:nvSpPr>
        <p:spPr>
          <a:xfrm>
            <a:off x="8271417" y="3519843"/>
            <a:ext cx="1956589" cy="65670"/>
          </a:xfrm>
          <a:prstGeom prst="rect">
            <a:avLst/>
          </a:prstGeom>
          <a:solidFill>
            <a:schemeClr val="accent1"/>
          </a:solidFill>
          <a:ln>
            <a:noFill/>
          </a:ln>
        </p:spPr>
      </p:sp>
      <p:sp>
        <p:nvSpPr>
          <p:cNvPr id="236" name="Google Shape;236;p27"/>
          <p:cNvSpPr/>
          <p:nvPr>
            <p:ph idx="13" type="pic"/>
          </p:nvPr>
        </p:nvSpPr>
        <p:spPr>
          <a:xfrm>
            <a:off x="10234329" y="1481285"/>
            <a:ext cx="1521083" cy="2104227"/>
          </a:xfrm>
          <a:prstGeom prst="rect">
            <a:avLst/>
          </a:prstGeom>
          <a:solidFill>
            <a:schemeClr val="lt2"/>
          </a:solidFill>
          <a:ln>
            <a:noFill/>
          </a:ln>
        </p:spPr>
      </p:sp>
      <p:sp>
        <p:nvSpPr>
          <p:cNvPr id="237" name="Google Shape;237;p27"/>
          <p:cNvSpPr txBox="1"/>
          <p:nvPr>
            <p:ph idx="14" type="body"/>
          </p:nvPr>
        </p:nvSpPr>
        <p:spPr>
          <a:xfrm>
            <a:off x="10415497" y="1669133"/>
            <a:ext cx="1146219" cy="1721230"/>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200"/>
              <a:buFont typeface="Arial"/>
              <a:buNone/>
              <a:defRPr b="0" i="0" sz="1200">
                <a:solidFill>
                  <a:schemeClr val="lt1"/>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8" name="Google Shape;238;p27"/>
          <p:cNvSpPr/>
          <p:nvPr>
            <p:ph idx="15" type="pic"/>
          </p:nvPr>
        </p:nvSpPr>
        <p:spPr>
          <a:xfrm>
            <a:off x="8277740" y="1484313"/>
            <a:ext cx="1956589" cy="2027956"/>
          </a:xfrm>
          <a:prstGeom prst="rect">
            <a:avLst/>
          </a:prstGeom>
          <a:solidFill>
            <a:srgbClr val="D8D8D8"/>
          </a:solidFill>
          <a:ln>
            <a:noFill/>
          </a:ln>
        </p:spPr>
      </p:sp>
      <p:sp>
        <p:nvSpPr>
          <p:cNvPr id="239" name="Google Shape;239;p27"/>
          <p:cNvSpPr/>
          <p:nvPr>
            <p:ph idx="16" type="pic"/>
          </p:nvPr>
        </p:nvSpPr>
        <p:spPr>
          <a:xfrm>
            <a:off x="457453" y="5930534"/>
            <a:ext cx="1956589" cy="65670"/>
          </a:xfrm>
          <a:prstGeom prst="rect">
            <a:avLst/>
          </a:prstGeom>
          <a:solidFill>
            <a:schemeClr val="accent1"/>
          </a:solidFill>
          <a:ln>
            <a:noFill/>
          </a:ln>
        </p:spPr>
      </p:sp>
      <p:sp>
        <p:nvSpPr>
          <p:cNvPr id="240" name="Google Shape;240;p27"/>
          <p:cNvSpPr/>
          <p:nvPr>
            <p:ph idx="17" type="pic"/>
          </p:nvPr>
        </p:nvSpPr>
        <p:spPr>
          <a:xfrm>
            <a:off x="2420365" y="3891976"/>
            <a:ext cx="1521083" cy="2104227"/>
          </a:xfrm>
          <a:prstGeom prst="rect">
            <a:avLst/>
          </a:prstGeom>
          <a:solidFill>
            <a:schemeClr val="lt2"/>
          </a:solidFill>
          <a:ln>
            <a:noFill/>
          </a:ln>
        </p:spPr>
      </p:sp>
      <p:sp>
        <p:nvSpPr>
          <p:cNvPr id="241" name="Google Shape;241;p27"/>
          <p:cNvSpPr txBox="1"/>
          <p:nvPr>
            <p:ph idx="18" type="body"/>
          </p:nvPr>
        </p:nvSpPr>
        <p:spPr>
          <a:xfrm>
            <a:off x="2601533" y="4079824"/>
            <a:ext cx="1146219" cy="1721230"/>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200"/>
              <a:buFont typeface="Arial"/>
              <a:buNone/>
              <a:defRPr b="0" i="0" sz="1200">
                <a:solidFill>
                  <a:schemeClr val="lt1"/>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2" name="Google Shape;242;p27"/>
          <p:cNvSpPr/>
          <p:nvPr>
            <p:ph idx="19" type="pic"/>
          </p:nvPr>
        </p:nvSpPr>
        <p:spPr>
          <a:xfrm>
            <a:off x="463776" y="3895004"/>
            <a:ext cx="1956589" cy="2027956"/>
          </a:xfrm>
          <a:prstGeom prst="rect">
            <a:avLst/>
          </a:prstGeom>
          <a:solidFill>
            <a:srgbClr val="D8D8D8"/>
          </a:solidFill>
          <a:ln>
            <a:noFill/>
          </a:ln>
        </p:spPr>
      </p:sp>
      <p:sp>
        <p:nvSpPr>
          <p:cNvPr id="243" name="Google Shape;243;p27"/>
          <p:cNvSpPr/>
          <p:nvPr>
            <p:ph idx="20" type="pic"/>
          </p:nvPr>
        </p:nvSpPr>
        <p:spPr>
          <a:xfrm>
            <a:off x="4370631" y="5930534"/>
            <a:ext cx="1956589" cy="65670"/>
          </a:xfrm>
          <a:prstGeom prst="rect">
            <a:avLst/>
          </a:prstGeom>
          <a:solidFill>
            <a:schemeClr val="accent1"/>
          </a:solidFill>
          <a:ln>
            <a:noFill/>
          </a:ln>
        </p:spPr>
      </p:sp>
      <p:sp>
        <p:nvSpPr>
          <p:cNvPr id="244" name="Google Shape;244;p27"/>
          <p:cNvSpPr/>
          <p:nvPr>
            <p:ph idx="21" type="pic"/>
          </p:nvPr>
        </p:nvSpPr>
        <p:spPr>
          <a:xfrm>
            <a:off x="6333543" y="3891976"/>
            <a:ext cx="1521083" cy="2104227"/>
          </a:xfrm>
          <a:prstGeom prst="rect">
            <a:avLst/>
          </a:prstGeom>
          <a:solidFill>
            <a:schemeClr val="lt2"/>
          </a:solidFill>
          <a:ln>
            <a:noFill/>
          </a:ln>
        </p:spPr>
      </p:sp>
      <p:sp>
        <p:nvSpPr>
          <p:cNvPr id="245" name="Google Shape;245;p27"/>
          <p:cNvSpPr txBox="1"/>
          <p:nvPr>
            <p:ph idx="22" type="body"/>
          </p:nvPr>
        </p:nvSpPr>
        <p:spPr>
          <a:xfrm>
            <a:off x="6514711" y="4079824"/>
            <a:ext cx="1146219" cy="1721230"/>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200"/>
              <a:buFont typeface="Arial"/>
              <a:buNone/>
              <a:defRPr b="0" i="0" sz="1200">
                <a:solidFill>
                  <a:schemeClr val="lt1"/>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6" name="Google Shape;246;p27"/>
          <p:cNvSpPr/>
          <p:nvPr>
            <p:ph idx="23" type="pic"/>
          </p:nvPr>
        </p:nvSpPr>
        <p:spPr>
          <a:xfrm>
            <a:off x="4376954" y="3895004"/>
            <a:ext cx="1956589" cy="2027956"/>
          </a:xfrm>
          <a:prstGeom prst="rect">
            <a:avLst/>
          </a:prstGeom>
          <a:solidFill>
            <a:srgbClr val="D8D8D8"/>
          </a:solidFill>
          <a:ln>
            <a:noFill/>
          </a:ln>
        </p:spPr>
      </p:sp>
      <p:sp>
        <p:nvSpPr>
          <p:cNvPr id="247" name="Google Shape;247;p27"/>
          <p:cNvSpPr/>
          <p:nvPr>
            <p:ph idx="24" type="pic"/>
          </p:nvPr>
        </p:nvSpPr>
        <p:spPr>
          <a:xfrm>
            <a:off x="8271417" y="5930534"/>
            <a:ext cx="1956589" cy="65670"/>
          </a:xfrm>
          <a:prstGeom prst="rect">
            <a:avLst/>
          </a:prstGeom>
          <a:solidFill>
            <a:schemeClr val="accent1"/>
          </a:solidFill>
          <a:ln>
            <a:noFill/>
          </a:ln>
        </p:spPr>
      </p:sp>
      <p:sp>
        <p:nvSpPr>
          <p:cNvPr id="248" name="Google Shape;248;p27"/>
          <p:cNvSpPr/>
          <p:nvPr>
            <p:ph idx="25" type="pic"/>
          </p:nvPr>
        </p:nvSpPr>
        <p:spPr>
          <a:xfrm>
            <a:off x="10234329" y="3891976"/>
            <a:ext cx="1521083" cy="2104227"/>
          </a:xfrm>
          <a:prstGeom prst="rect">
            <a:avLst/>
          </a:prstGeom>
          <a:solidFill>
            <a:schemeClr val="lt2"/>
          </a:solidFill>
          <a:ln>
            <a:noFill/>
          </a:ln>
        </p:spPr>
      </p:sp>
      <p:sp>
        <p:nvSpPr>
          <p:cNvPr id="249" name="Google Shape;249;p27"/>
          <p:cNvSpPr txBox="1"/>
          <p:nvPr>
            <p:ph idx="26" type="body"/>
          </p:nvPr>
        </p:nvSpPr>
        <p:spPr>
          <a:xfrm>
            <a:off x="10415497" y="4079824"/>
            <a:ext cx="1146219" cy="1721230"/>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200"/>
              <a:buFont typeface="Arial"/>
              <a:buNone/>
              <a:defRPr b="0" i="0" sz="1200">
                <a:solidFill>
                  <a:schemeClr val="lt1"/>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0" name="Google Shape;250;p27"/>
          <p:cNvSpPr/>
          <p:nvPr>
            <p:ph idx="27" type="pic"/>
          </p:nvPr>
        </p:nvSpPr>
        <p:spPr>
          <a:xfrm>
            <a:off x="8277740" y="3895004"/>
            <a:ext cx="1956589" cy="2027956"/>
          </a:xfrm>
          <a:prstGeom prst="rect">
            <a:avLst/>
          </a:prstGeom>
          <a:solidFill>
            <a:srgbClr val="D8D8D8"/>
          </a:solidFill>
          <a:ln>
            <a:noFill/>
          </a:ln>
        </p:spPr>
      </p:sp>
      <p:sp>
        <p:nvSpPr>
          <p:cNvPr id="251" name="Google Shape;251;p27"/>
          <p:cNvSpPr txBox="1"/>
          <p:nvPr>
            <p:ph type="title"/>
          </p:nvPr>
        </p:nvSpPr>
        <p:spPr>
          <a:xfrm>
            <a:off x="479425" y="549275"/>
            <a:ext cx="11233150" cy="492495"/>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2" name="Google Shape;252;p27"/>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2 COLUMNS">
  <p:cSld name="BULLETS 2 COLUMNS">
    <p:spTree>
      <p:nvGrpSpPr>
        <p:cNvPr id="253" name="Shape 253"/>
        <p:cNvGrpSpPr/>
        <p:nvPr/>
      </p:nvGrpSpPr>
      <p:grpSpPr>
        <a:xfrm>
          <a:off x="0" y="0"/>
          <a:ext cx="0" cy="0"/>
          <a:chOff x="0" y="0"/>
          <a:chExt cx="0" cy="0"/>
        </a:xfrm>
      </p:grpSpPr>
      <p:sp>
        <p:nvSpPr>
          <p:cNvPr id="254" name="Google Shape;254;p28"/>
          <p:cNvSpPr txBox="1"/>
          <p:nvPr>
            <p:ph idx="1" type="body"/>
          </p:nvPr>
        </p:nvSpPr>
        <p:spPr>
          <a:xfrm>
            <a:off x="479424" y="1484314"/>
            <a:ext cx="5400551" cy="4559648"/>
          </a:xfrm>
          <a:prstGeom prst="rect">
            <a:avLst/>
          </a:prstGeom>
          <a:noFill/>
          <a:ln>
            <a:noFill/>
          </a:ln>
        </p:spPr>
        <p:txBody>
          <a:bodyPr anchorCtr="0" anchor="t" bIns="45700" lIns="0" spcFirstLastPara="1" rIns="91425" wrap="square" tIns="45700">
            <a:noAutofit/>
          </a:bodyPr>
          <a:lstStyle>
            <a:lvl1pPr indent="-330200" lvl="0" marL="457200" algn="l">
              <a:lnSpc>
                <a:spcPct val="114000"/>
              </a:lnSpc>
              <a:spcBef>
                <a:spcPts val="0"/>
              </a:spcBef>
              <a:spcAft>
                <a:spcPts val="0"/>
              </a:spcAft>
              <a:buSzPts val="1600"/>
              <a:buFont typeface="Arial"/>
              <a:buChar char="•"/>
              <a:defRPr sz="1600">
                <a:solidFill>
                  <a:schemeClr val="lt2"/>
                </a:solidFill>
              </a:defRPr>
            </a:lvl1pPr>
            <a:lvl2pPr indent="-317500" lvl="1" marL="914400" algn="l">
              <a:lnSpc>
                <a:spcPct val="114000"/>
              </a:lnSpc>
              <a:spcBef>
                <a:spcPts val="600"/>
              </a:spcBef>
              <a:spcAft>
                <a:spcPts val="0"/>
              </a:spcAft>
              <a:buSzPts val="14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 name="Google Shape;255;p28"/>
          <p:cNvSpPr txBox="1"/>
          <p:nvPr>
            <p:ph idx="2" type="body"/>
          </p:nvPr>
        </p:nvSpPr>
        <p:spPr>
          <a:xfrm>
            <a:off x="6312024" y="1484314"/>
            <a:ext cx="5400600" cy="4559648"/>
          </a:xfrm>
          <a:prstGeom prst="rect">
            <a:avLst/>
          </a:prstGeom>
          <a:noFill/>
          <a:ln>
            <a:noFill/>
          </a:ln>
        </p:spPr>
        <p:txBody>
          <a:bodyPr anchorCtr="0" anchor="t" bIns="45700" lIns="0" spcFirstLastPara="1" rIns="91425" wrap="square" tIns="45700">
            <a:noAutofit/>
          </a:bodyPr>
          <a:lstStyle>
            <a:lvl1pPr indent="-330200" lvl="0" marL="457200" algn="l">
              <a:lnSpc>
                <a:spcPct val="114000"/>
              </a:lnSpc>
              <a:spcBef>
                <a:spcPts val="0"/>
              </a:spcBef>
              <a:spcAft>
                <a:spcPts val="0"/>
              </a:spcAft>
              <a:buSzPts val="1600"/>
              <a:buFont typeface="Arial"/>
              <a:buChar char="•"/>
              <a:defRPr sz="1600">
                <a:solidFill>
                  <a:schemeClr val="lt2"/>
                </a:solidFill>
              </a:defRPr>
            </a:lvl1pPr>
            <a:lvl2pPr indent="-317500" lvl="1" marL="914400" algn="l">
              <a:lnSpc>
                <a:spcPct val="114000"/>
              </a:lnSpc>
              <a:spcBef>
                <a:spcPts val="600"/>
              </a:spcBef>
              <a:spcAft>
                <a:spcPts val="0"/>
              </a:spcAft>
              <a:buSzPts val="14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 name="Google Shape;256;p28"/>
          <p:cNvSpPr txBox="1"/>
          <p:nvPr>
            <p:ph type="title"/>
          </p:nvPr>
        </p:nvSpPr>
        <p:spPr>
          <a:xfrm>
            <a:off x="479424" y="549275"/>
            <a:ext cx="11233151" cy="68761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7" name="Google Shape;257;p28"/>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p:cSld name="IMAGE SLIDE">
    <p:bg>
      <p:bgPr>
        <a:solidFill>
          <a:schemeClr val="lt1"/>
        </a:solidFill>
      </p:bgPr>
    </p:bg>
    <p:spTree>
      <p:nvGrpSpPr>
        <p:cNvPr id="258" name="Shape 258"/>
        <p:cNvGrpSpPr/>
        <p:nvPr/>
      </p:nvGrpSpPr>
      <p:grpSpPr>
        <a:xfrm>
          <a:off x="0" y="0"/>
          <a:ext cx="0" cy="0"/>
          <a:chOff x="0" y="0"/>
          <a:chExt cx="0" cy="0"/>
        </a:xfrm>
      </p:grpSpPr>
      <p:sp>
        <p:nvSpPr>
          <p:cNvPr id="259" name="Google Shape;259;p29"/>
          <p:cNvSpPr/>
          <p:nvPr>
            <p:ph idx="2" type="pic"/>
          </p:nvPr>
        </p:nvSpPr>
        <p:spPr>
          <a:xfrm>
            <a:off x="479425" y="1504126"/>
            <a:ext cx="11233199" cy="4555044"/>
          </a:xfrm>
          <a:prstGeom prst="rect">
            <a:avLst/>
          </a:prstGeom>
          <a:solidFill>
            <a:srgbClr val="D8D8D8"/>
          </a:solidFill>
          <a:ln>
            <a:noFill/>
          </a:ln>
        </p:spPr>
      </p:sp>
      <p:sp>
        <p:nvSpPr>
          <p:cNvPr id="260" name="Google Shape;260;p29"/>
          <p:cNvSpPr txBox="1"/>
          <p:nvPr>
            <p:ph type="title"/>
          </p:nvPr>
        </p:nvSpPr>
        <p:spPr>
          <a:xfrm>
            <a:off x="479424" y="549275"/>
            <a:ext cx="11233151" cy="68761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1" name="Google Shape;261;p29"/>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MAGES">
  <p:cSld name="3 IMAGES">
    <p:spTree>
      <p:nvGrpSpPr>
        <p:cNvPr id="262" name="Shape 262"/>
        <p:cNvGrpSpPr/>
        <p:nvPr/>
      </p:nvGrpSpPr>
      <p:grpSpPr>
        <a:xfrm>
          <a:off x="0" y="0"/>
          <a:ext cx="0" cy="0"/>
          <a:chOff x="0" y="0"/>
          <a:chExt cx="0" cy="0"/>
        </a:xfrm>
      </p:grpSpPr>
      <p:sp>
        <p:nvSpPr>
          <p:cNvPr id="263" name="Google Shape;263;p30"/>
          <p:cNvSpPr/>
          <p:nvPr>
            <p:ph idx="2" type="pic"/>
          </p:nvPr>
        </p:nvSpPr>
        <p:spPr>
          <a:xfrm>
            <a:off x="479424" y="1484313"/>
            <a:ext cx="3600000" cy="4557172"/>
          </a:xfrm>
          <a:prstGeom prst="rect">
            <a:avLst/>
          </a:prstGeom>
          <a:solidFill>
            <a:srgbClr val="D8D8D8"/>
          </a:solidFill>
          <a:ln>
            <a:noFill/>
          </a:ln>
        </p:spPr>
      </p:sp>
      <p:sp>
        <p:nvSpPr>
          <p:cNvPr id="264" name="Google Shape;264;p30"/>
          <p:cNvSpPr/>
          <p:nvPr>
            <p:ph idx="3" type="pic"/>
          </p:nvPr>
        </p:nvSpPr>
        <p:spPr>
          <a:xfrm>
            <a:off x="4283212" y="1484313"/>
            <a:ext cx="3600000" cy="4557172"/>
          </a:xfrm>
          <a:prstGeom prst="rect">
            <a:avLst/>
          </a:prstGeom>
          <a:solidFill>
            <a:srgbClr val="D8D8D8"/>
          </a:solidFill>
          <a:ln>
            <a:noFill/>
          </a:ln>
        </p:spPr>
      </p:sp>
      <p:sp>
        <p:nvSpPr>
          <p:cNvPr id="265" name="Google Shape;265;p30"/>
          <p:cNvSpPr/>
          <p:nvPr>
            <p:ph idx="4" type="pic"/>
          </p:nvPr>
        </p:nvSpPr>
        <p:spPr>
          <a:xfrm>
            <a:off x="8112575" y="1484313"/>
            <a:ext cx="3600000" cy="4557172"/>
          </a:xfrm>
          <a:prstGeom prst="rect">
            <a:avLst/>
          </a:prstGeom>
          <a:solidFill>
            <a:srgbClr val="D8D8D8"/>
          </a:solidFill>
          <a:ln>
            <a:noFill/>
          </a:ln>
        </p:spPr>
      </p:sp>
      <p:sp>
        <p:nvSpPr>
          <p:cNvPr id="266" name="Google Shape;266;p30"/>
          <p:cNvSpPr txBox="1"/>
          <p:nvPr>
            <p:ph type="title"/>
          </p:nvPr>
        </p:nvSpPr>
        <p:spPr>
          <a:xfrm>
            <a:off x="479424" y="549275"/>
            <a:ext cx="11233151" cy="68761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7" name="Google Shape;267;p30"/>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2704">
          <p15:clr>
            <a:srgbClr val="FBAE40"/>
          </p15:clr>
        </p15:guide>
        <p15:guide id="2" pos="2576">
          <p15:clr>
            <a:srgbClr val="FBAE40"/>
          </p15:clr>
        </p15:guide>
        <p15:guide id="3" pos="5110">
          <p15:clr>
            <a:srgbClr val="FBAE40"/>
          </p15:clr>
        </p15:guide>
        <p15:guide id="4" pos="497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 name="Shape 35"/>
        <p:cNvGrpSpPr/>
        <p:nvPr/>
      </p:nvGrpSpPr>
      <p:grpSpPr>
        <a:xfrm>
          <a:off x="0" y="0"/>
          <a:ext cx="0" cy="0"/>
          <a:chOff x="0" y="0"/>
          <a:chExt cx="0" cy="0"/>
        </a:xfrm>
      </p:grpSpPr>
      <p:sp>
        <p:nvSpPr>
          <p:cNvPr id="36" name="Google Shape;36;p4"/>
          <p:cNvSpPr txBox="1"/>
          <p:nvPr>
            <p:ph type="title"/>
          </p:nvPr>
        </p:nvSpPr>
        <p:spPr>
          <a:xfrm>
            <a:off x="479424" y="549275"/>
            <a:ext cx="11233151" cy="68761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4"/>
          <p:cNvSpPr txBox="1"/>
          <p:nvPr>
            <p:ph idx="1" type="body"/>
          </p:nvPr>
        </p:nvSpPr>
        <p:spPr>
          <a:xfrm>
            <a:off x="469075" y="1335974"/>
            <a:ext cx="5444045" cy="4689922"/>
          </a:xfrm>
          <a:prstGeom prst="rect">
            <a:avLst/>
          </a:prstGeom>
          <a:noFill/>
          <a:ln>
            <a:noFill/>
          </a:ln>
        </p:spPr>
        <p:txBody>
          <a:bodyPr anchorCtr="0" anchor="t" bIns="45700" lIns="0" spcFirstLastPara="1" rIns="91425" wrap="square" tIns="45700">
            <a:normAutofit/>
          </a:bodyPr>
          <a:lstStyle>
            <a:lvl1pPr indent="-381000" lvl="0" marL="457200" algn="l">
              <a:lnSpc>
                <a:spcPct val="100000"/>
              </a:lnSpc>
              <a:spcBef>
                <a:spcPts val="0"/>
              </a:spcBef>
              <a:spcAft>
                <a:spcPts val="0"/>
              </a:spcAft>
              <a:buSzPts val="2400"/>
              <a:buFont typeface="Montserrat Light"/>
              <a:buChar char="•"/>
              <a:defRPr sz="2400"/>
            </a:lvl1pPr>
            <a:lvl2pPr indent="-355600" lvl="1" marL="914400" algn="l">
              <a:lnSpc>
                <a:spcPct val="100000"/>
              </a:lnSpc>
              <a:spcBef>
                <a:spcPts val="600"/>
              </a:spcBef>
              <a:spcAft>
                <a:spcPts val="0"/>
              </a:spcAft>
              <a:buSzPts val="2000"/>
              <a:buChar char="–"/>
              <a:defRPr sz="2000"/>
            </a:lvl2pPr>
            <a:lvl3pPr indent="-342900" lvl="2" marL="1371600" algn="l">
              <a:lnSpc>
                <a:spcPct val="100000"/>
              </a:lnSpc>
              <a:spcBef>
                <a:spcPts val="600"/>
              </a:spcBef>
              <a:spcAft>
                <a:spcPts val="0"/>
              </a:spcAft>
              <a:buSzPts val="1800"/>
              <a:buChar char="–"/>
              <a:defRPr sz="18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295275" lvl="5" marL="2743200" algn="l">
              <a:lnSpc>
                <a:spcPct val="90000"/>
              </a:lnSpc>
              <a:spcBef>
                <a:spcPts val="600"/>
              </a:spcBef>
              <a:spcAft>
                <a:spcPts val="0"/>
              </a:spcAft>
              <a:buClr>
                <a:schemeClr val="dk1"/>
              </a:buClr>
              <a:buSzPts val="1050"/>
              <a:buChar char="•"/>
              <a:defRPr sz="1050"/>
            </a:lvl6pPr>
            <a:lvl7pPr indent="-295275" lvl="6" marL="3200400" algn="l">
              <a:lnSpc>
                <a:spcPct val="90000"/>
              </a:lnSpc>
              <a:spcBef>
                <a:spcPts val="500"/>
              </a:spcBef>
              <a:spcAft>
                <a:spcPts val="0"/>
              </a:spcAft>
              <a:buClr>
                <a:schemeClr val="dk1"/>
              </a:buClr>
              <a:buSzPts val="1050"/>
              <a:buChar char="•"/>
              <a:defRPr sz="1050"/>
            </a:lvl7pPr>
            <a:lvl8pPr indent="-295275" lvl="7" marL="3657600" algn="l">
              <a:lnSpc>
                <a:spcPct val="90000"/>
              </a:lnSpc>
              <a:spcBef>
                <a:spcPts val="500"/>
              </a:spcBef>
              <a:spcAft>
                <a:spcPts val="0"/>
              </a:spcAft>
              <a:buClr>
                <a:schemeClr val="dk1"/>
              </a:buClr>
              <a:buSzPts val="1050"/>
              <a:buChar char="•"/>
              <a:defRPr sz="1050"/>
            </a:lvl8pPr>
            <a:lvl9pPr indent="-295275" lvl="8" marL="4114800" algn="l">
              <a:lnSpc>
                <a:spcPct val="90000"/>
              </a:lnSpc>
              <a:spcBef>
                <a:spcPts val="500"/>
              </a:spcBef>
              <a:spcAft>
                <a:spcPts val="0"/>
              </a:spcAft>
              <a:buClr>
                <a:schemeClr val="dk1"/>
              </a:buClr>
              <a:buSzPts val="1050"/>
              <a:buChar char="•"/>
              <a:defRPr sz="1050"/>
            </a:lvl9pPr>
          </a:lstStyle>
          <a:p/>
        </p:txBody>
      </p:sp>
      <p:sp>
        <p:nvSpPr>
          <p:cNvPr id="38" name="Google Shape;38;p4"/>
          <p:cNvSpPr txBox="1"/>
          <p:nvPr>
            <p:ph idx="2" type="body"/>
          </p:nvPr>
        </p:nvSpPr>
        <p:spPr>
          <a:xfrm>
            <a:off x="6278882" y="1335974"/>
            <a:ext cx="5444045" cy="4689922"/>
          </a:xfrm>
          <a:prstGeom prst="rect">
            <a:avLst/>
          </a:prstGeom>
          <a:noFill/>
          <a:ln>
            <a:noFill/>
          </a:ln>
        </p:spPr>
        <p:txBody>
          <a:bodyPr anchorCtr="0" anchor="t" bIns="45700" lIns="0" spcFirstLastPara="1" rIns="91425" wrap="square" tIns="45700">
            <a:normAutofit/>
          </a:bodyPr>
          <a:lstStyle>
            <a:lvl1pPr indent="-381000" lvl="0" marL="457200" algn="l">
              <a:lnSpc>
                <a:spcPct val="100000"/>
              </a:lnSpc>
              <a:spcBef>
                <a:spcPts val="0"/>
              </a:spcBef>
              <a:spcAft>
                <a:spcPts val="0"/>
              </a:spcAft>
              <a:buSzPts val="2400"/>
              <a:buFont typeface="Montserrat Light"/>
              <a:buChar char="•"/>
              <a:defRPr sz="2400"/>
            </a:lvl1pPr>
            <a:lvl2pPr indent="-355600" lvl="1" marL="914400" algn="l">
              <a:lnSpc>
                <a:spcPct val="100000"/>
              </a:lnSpc>
              <a:spcBef>
                <a:spcPts val="600"/>
              </a:spcBef>
              <a:spcAft>
                <a:spcPts val="0"/>
              </a:spcAft>
              <a:buSzPts val="2000"/>
              <a:buChar char="–"/>
              <a:defRPr sz="2000"/>
            </a:lvl2pPr>
            <a:lvl3pPr indent="-342900" lvl="2" marL="1371600" algn="l">
              <a:lnSpc>
                <a:spcPct val="100000"/>
              </a:lnSpc>
              <a:spcBef>
                <a:spcPts val="600"/>
              </a:spcBef>
              <a:spcAft>
                <a:spcPts val="0"/>
              </a:spcAft>
              <a:buSzPts val="1800"/>
              <a:buChar char="–"/>
              <a:defRPr sz="18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295275" lvl="5" marL="2743200" algn="l">
              <a:lnSpc>
                <a:spcPct val="90000"/>
              </a:lnSpc>
              <a:spcBef>
                <a:spcPts val="600"/>
              </a:spcBef>
              <a:spcAft>
                <a:spcPts val="0"/>
              </a:spcAft>
              <a:buClr>
                <a:schemeClr val="dk1"/>
              </a:buClr>
              <a:buSzPts val="1050"/>
              <a:buChar char="•"/>
              <a:defRPr sz="1050"/>
            </a:lvl6pPr>
            <a:lvl7pPr indent="-295275" lvl="6" marL="3200400" algn="l">
              <a:lnSpc>
                <a:spcPct val="90000"/>
              </a:lnSpc>
              <a:spcBef>
                <a:spcPts val="500"/>
              </a:spcBef>
              <a:spcAft>
                <a:spcPts val="0"/>
              </a:spcAft>
              <a:buClr>
                <a:schemeClr val="dk1"/>
              </a:buClr>
              <a:buSzPts val="1050"/>
              <a:buChar char="•"/>
              <a:defRPr sz="1050"/>
            </a:lvl7pPr>
            <a:lvl8pPr indent="-295275" lvl="7" marL="3657600" algn="l">
              <a:lnSpc>
                <a:spcPct val="90000"/>
              </a:lnSpc>
              <a:spcBef>
                <a:spcPts val="500"/>
              </a:spcBef>
              <a:spcAft>
                <a:spcPts val="0"/>
              </a:spcAft>
              <a:buClr>
                <a:schemeClr val="dk1"/>
              </a:buClr>
              <a:buSzPts val="1050"/>
              <a:buChar char="•"/>
              <a:defRPr sz="1050"/>
            </a:lvl8pPr>
            <a:lvl9pPr indent="-295275" lvl="8" marL="4114800" algn="l">
              <a:lnSpc>
                <a:spcPct val="90000"/>
              </a:lnSpc>
              <a:spcBef>
                <a:spcPts val="500"/>
              </a:spcBef>
              <a:spcAft>
                <a:spcPts val="0"/>
              </a:spcAft>
              <a:buClr>
                <a:schemeClr val="dk1"/>
              </a:buClr>
              <a:buSzPts val="1050"/>
              <a:buChar char="•"/>
              <a:defRPr sz="1050"/>
            </a:lvl9pPr>
          </a:lstStyle>
          <a:p/>
        </p:txBody>
      </p:sp>
      <p:sp>
        <p:nvSpPr>
          <p:cNvPr id="39" name="Google Shape;39;p4"/>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0" name="Google Shape;40;p4"/>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1" name="Google Shape;41;p4"/>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MAGES">
  <p:cSld name="4 IMAGES">
    <p:spTree>
      <p:nvGrpSpPr>
        <p:cNvPr id="268" name="Shape 268"/>
        <p:cNvGrpSpPr/>
        <p:nvPr/>
      </p:nvGrpSpPr>
      <p:grpSpPr>
        <a:xfrm>
          <a:off x="0" y="0"/>
          <a:ext cx="0" cy="0"/>
          <a:chOff x="0" y="0"/>
          <a:chExt cx="0" cy="0"/>
        </a:xfrm>
      </p:grpSpPr>
      <p:sp>
        <p:nvSpPr>
          <p:cNvPr id="269" name="Google Shape;269;p31"/>
          <p:cNvSpPr/>
          <p:nvPr>
            <p:ph idx="2" type="pic"/>
          </p:nvPr>
        </p:nvSpPr>
        <p:spPr>
          <a:xfrm>
            <a:off x="479423" y="1484313"/>
            <a:ext cx="5511405" cy="1944687"/>
          </a:xfrm>
          <a:prstGeom prst="rect">
            <a:avLst/>
          </a:prstGeom>
          <a:solidFill>
            <a:srgbClr val="D8D8D8"/>
          </a:solidFill>
          <a:ln>
            <a:noFill/>
          </a:ln>
        </p:spPr>
      </p:sp>
      <p:sp>
        <p:nvSpPr>
          <p:cNvPr id="270" name="Google Shape;270;p31"/>
          <p:cNvSpPr/>
          <p:nvPr>
            <p:ph idx="3" type="pic"/>
          </p:nvPr>
        </p:nvSpPr>
        <p:spPr>
          <a:xfrm>
            <a:off x="6201173" y="1484313"/>
            <a:ext cx="5508104" cy="1944687"/>
          </a:xfrm>
          <a:prstGeom prst="rect">
            <a:avLst/>
          </a:prstGeom>
          <a:solidFill>
            <a:srgbClr val="D8D8D8"/>
          </a:solidFill>
          <a:ln>
            <a:noFill/>
          </a:ln>
        </p:spPr>
      </p:sp>
      <p:sp>
        <p:nvSpPr>
          <p:cNvPr id="271" name="Google Shape;271;p31"/>
          <p:cNvSpPr/>
          <p:nvPr>
            <p:ph idx="4" type="pic"/>
          </p:nvPr>
        </p:nvSpPr>
        <p:spPr>
          <a:xfrm>
            <a:off x="479423" y="3597926"/>
            <a:ext cx="5511405" cy="1944687"/>
          </a:xfrm>
          <a:prstGeom prst="rect">
            <a:avLst/>
          </a:prstGeom>
          <a:solidFill>
            <a:srgbClr val="D8D8D8"/>
          </a:solidFill>
          <a:ln>
            <a:noFill/>
          </a:ln>
        </p:spPr>
      </p:sp>
      <p:sp>
        <p:nvSpPr>
          <p:cNvPr id="272" name="Google Shape;272;p31"/>
          <p:cNvSpPr/>
          <p:nvPr>
            <p:ph idx="5" type="pic"/>
          </p:nvPr>
        </p:nvSpPr>
        <p:spPr>
          <a:xfrm>
            <a:off x="6208579" y="3597926"/>
            <a:ext cx="5503996" cy="1944687"/>
          </a:xfrm>
          <a:prstGeom prst="rect">
            <a:avLst/>
          </a:prstGeom>
          <a:solidFill>
            <a:srgbClr val="D8D8D8"/>
          </a:solidFill>
          <a:ln>
            <a:noFill/>
          </a:ln>
        </p:spPr>
      </p:sp>
      <p:sp>
        <p:nvSpPr>
          <p:cNvPr id="273" name="Google Shape;273;p31"/>
          <p:cNvSpPr txBox="1"/>
          <p:nvPr>
            <p:ph type="title"/>
          </p:nvPr>
        </p:nvSpPr>
        <p:spPr>
          <a:xfrm>
            <a:off x="479424" y="549275"/>
            <a:ext cx="11233151" cy="68761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4" name="Google Shape;274;p31"/>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IMAGES">
  <p:cSld name="6 IMAGES">
    <p:spTree>
      <p:nvGrpSpPr>
        <p:cNvPr id="275" name="Shape 275"/>
        <p:cNvGrpSpPr/>
        <p:nvPr/>
      </p:nvGrpSpPr>
      <p:grpSpPr>
        <a:xfrm>
          <a:off x="0" y="0"/>
          <a:ext cx="0" cy="0"/>
          <a:chOff x="0" y="0"/>
          <a:chExt cx="0" cy="0"/>
        </a:xfrm>
      </p:grpSpPr>
      <p:sp>
        <p:nvSpPr>
          <p:cNvPr id="276" name="Google Shape;276;p32"/>
          <p:cNvSpPr/>
          <p:nvPr>
            <p:ph idx="2" type="pic"/>
          </p:nvPr>
        </p:nvSpPr>
        <p:spPr>
          <a:xfrm>
            <a:off x="487121" y="1489385"/>
            <a:ext cx="3600000" cy="1944000"/>
          </a:xfrm>
          <a:prstGeom prst="rect">
            <a:avLst/>
          </a:prstGeom>
          <a:solidFill>
            <a:srgbClr val="D8D8D8"/>
          </a:solidFill>
          <a:ln>
            <a:noFill/>
          </a:ln>
        </p:spPr>
      </p:sp>
      <p:sp>
        <p:nvSpPr>
          <p:cNvPr id="277" name="Google Shape;277;p32"/>
          <p:cNvSpPr/>
          <p:nvPr>
            <p:ph idx="3" type="pic"/>
          </p:nvPr>
        </p:nvSpPr>
        <p:spPr>
          <a:xfrm>
            <a:off x="487121" y="3645785"/>
            <a:ext cx="3600000" cy="1947600"/>
          </a:xfrm>
          <a:prstGeom prst="rect">
            <a:avLst/>
          </a:prstGeom>
          <a:solidFill>
            <a:srgbClr val="D8D8D8"/>
          </a:solidFill>
          <a:ln>
            <a:noFill/>
          </a:ln>
        </p:spPr>
      </p:sp>
      <p:sp>
        <p:nvSpPr>
          <p:cNvPr id="278" name="Google Shape;278;p32"/>
          <p:cNvSpPr/>
          <p:nvPr>
            <p:ph idx="4" type="pic"/>
          </p:nvPr>
        </p:nvSpPr>
        <p:spPr>
          <a:xfrm>
            <a:off x="4290909" y="1489385"/>
            <a:ext cx="3600000" cy="1944000"/>
          </a:xfrm>
          <a:prstGeom prst="rect">
            <a:avLst/>
          </a:prstGeom>
          <a:solidFill>
            <a:srgbClr val="D8D8D8"/>
          </a:solidFill>
          <a:ln>
            <a:noFill/>
          </a:ln>
        </p:spPr>
      </p:sp>
      <p:sp>
        <p:nvSpPr>
          <p:cNvPr id="279" name="Google Shape;279;p32"/>
          <p:cNvSpPr/>
          <p:nvPr>
            <p:ph idx="5" type="pic"/>
          </p:nvPr>
        </p:nvSpPr>
        <p:spPr>
          <a:xfrm>
            <a:off x="4290909" y="3645785"/>
            <a:ext cx="3600000" cy="1947600"/>
          </a:xfrm>
          <a:prstGeom prst="rect">
            <a:avLst/>
          </a:prstGeom>
          <a:solidFill>
            <a:srgbClr val="D8D8D8"/>
          </a:solidFill>
          <a:ln>
            <a:noFill/>
          </a:ln>
        </p:spPr>
      </p:sp>
      <p:sp>
        <p:nvSpPr>
          <p:cNvPr id="280" name="Google Shape;280;p32"/>
          <p:cNvSpPr/>
          <p:nvPr>
            <p:ph idx="6" type="pic"/>
          </p:nvPr>
        </p:nvSpPr>
        <p:spPr>
          <a:xfrm>
            <a:off x="8113241" y="1489385"/>
            <a:ext cx="3600000" cy="1944000"/>
          </a:xfrm>
          <a:prstGeom prst="rect">
            <a:avLst/>
          </a:prstGeom>
          <a:solidFill>
            <a:srgbClr val="D8D8D8"/>
          </a:solidFill>
          <a:ln>
            <a:noFill/>
          </a:ln>
        </p:spPr>
      </p:sp>
      <p:sp>
        <p:nvSpPr>
          <p:cNvPr id="281" name="Google Shape;281;p32"/>
          <p:cNvSpPr/>
          <p:nvPr>
            <p:ph idx="7" type="pic"/>
          </p:nvPr>
        </p:nvSpPr>
        <p:spPr>
          <a:xfrm>
            <a:off x="8113241" y="3645785"/>
            <a:ext cx="3600000" cy="1947600"/>
          </a:xfrm>
          <a:prstGeom prst="rect">
            <a:avLst/>
          </a:prstGeom>
          <a:solidFill>
            <a:srgbClr val="D8D8D8"/>
          </a:solidFill>
          <a:ln>
            <a:noFill/>
          </a:ln>
        </p:spPr>
      </p:sp>
      <p:sp>
        <p:nvSpPr>
          <p:cNvPr id="282" name="Google Shape;282;p32"/>
          <p:cNvSpPr txBox="1"/>
          <p:nvPr>
            <p:ph type="title"/>
          </p:nvPr>
        </p:nvSpPr>
        <p:spPr>
          <a:xfrm>
            <a:off x="479424" y="549275"/>
            <a:ext cx="11233151" cy="68761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3" name="Google Shape;283;p32"/>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 BOX" showMasterSp="0">
  <p:cSld name="IMAGE + BOX">
    <p:bg>
      <p:bgPr>
        <a:solidFill>
          <a:schemeClr val="lt1"/>
        </a:solidFill>
      </p:bgPr>
    </p:bg>
    <p:spTree>
      <p:nvGrpSpPr>
        <p:cNvPr id="284" name="Shape 284"/>
        <p:cNvGrpSpPr/>
        <p:nvPr/>
      </p:nvGrpSpPr>
      <p:grpSpPr>
        <a:xfrm>
          <a:off x="0" y="0"/>
          <a:ext cx="0" cy="0"/>
          <a:chOff x="0" y="0"/>
          <a:chExt cx="0" cy="0"/>
        </a:xfrm>
      </p:grpSpPr>
      <p:sp>
        <p:nvSpPr>
          <p:cNvPr id="285" name="Google Shape;285;p33"/>
          <p:cNvSpPr/>
          <p:nvPr>
            <p:ph idx="2" type="pic"/>
          </p:nvPr>
        </p:nvSpPr>
        <p:spPr>
          <a:xfrm>
            <a:off x="0" y="0"/>
            <a:ext cx="12191999" cy="6858000"/>
          </a:xfrm>
          <a:prstGeom prst="rect">
            <a:avLst/>
          </a:prstGeom>
          <a:solidFill>
            <a:srgbClr val="D8D8D8"/>
          </a:solidFill>
          <a:ln>
            <a:noFill/>
          </a:ln>
        </p:spPr>
      </p:sp>
      <p:sp>
        <p:nvSpPr>
          <p:cNvPr id="286" name="Google Shape;286;p33"/>
          <p:cNvSpPr/>
          <p:nvPr>
            <p:ph idx="3" type="pic"/>
          </p:nvPr>
        </p:nvSpPr>
        <p:spPr>
          <a:xfrm>
            <a:off x="8520545" y="3345874"/>
            <a:ext cx="3671455" cy="2629548"/>
          </a:xfrm>
          <a:prstGeom prst="rect">
            <a:avLst/>
          </a:prstGeom>
          <a:solidFill>
            <a:schemeClr val="lt2"/>
          </a:solidFill>
          <a:ln>
            <a:noFill/>
          </a:ln>
        </p:spPr>
      </p:sp>
      <p:sp>
        <p:nvSpPr>
          <p:cNvPr id="287" name="Google Shape;287;p33"/>
          <p:cNvSpPr txBox="1"/>
          <p:nvPr>
            <p:ph idx="1" type="body"/>
          </p:nvPr>
        </p:nvSpPr>
        <p:spPr>
          <a:xfrm>
            <a:off x="8781094" y="4114800"/>
            <a:ext cx="3161211" cy="1632857"/>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100"/>
              <a:buFont typeface="Arial"/>
              <a:buNone/>
              <a:defRPr b="0" i="0" sz="1100">
                <a:solidFill>
                  <a:schemeClr val="lt1"/>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8" name="Google Shape;288;p33"/>
          <p:cNvSpPr txBox="1"/>
          <p:nvPr>
            <p:ph idx="4" type="body"/>
          </p:nvPr>
        </p:nvSpPr>
        <p:spPr>
          <a:xfrm>
            <a:off x="8781046" y="3597463"/>
            <a:ext cx="3161211" cy="517337"/>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2800"/>
              <a:buFont typeface="Arial"/>
              <a:buNone/>
              <a:defRPr b="0" i="0" sz="2800">
                <a:solidFill>
                  <a:schemeClr val="lt1"/>
                </a:solidFill>
                <a:latin typeface="Montserrat Medium"/>
                <a:ea typeface="Montserrat Medium"/>
                <a:cs typeface="Montserrat Medium"/>
                <a:sym typeface="Montserrat Medium"/>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IDEO WITH TITLE">
  <p:cSld name="1_VIDEO WITH TITLE">
    <p:bg>
      <p:bgPr>
        <a:solidFill>
          <a:schemeClr val="lt1"/>
        </a:solidFill>
      </p:bgPr>
    </p:bg>
    <p:spTree>
      <p:nvGrpSpPr>
        <p:cNvPr id="289" name="Shape 289"/>
        <p:cNvGrpSpPr/>
        <p:nvPr/>
      </p:nvGrpSpPr>
      <p:grpSpPr>
        <a:xfrm>
          <a:off x="0" y="0"/>
          <a:ext cx="0" cy="0"/>
          <a:chOff x="0" y="0"/>
          <a:chExt cx="0" cy="0"/>
        </a:xfrm>
      </p:grpSpPr>
      <p:sp>
        <p:nvSpPr>
          <p:cNvPr id="290" name="Google Shape;290;p34"/>
          <p:cNvSpPr/>
          <p:nvPr>
            <p:ph idx="2" type="media"/>
          </p:nvPr>
        </p:nvSpPr>
        <p:spPr>
          <a:xfrm>
            <a:off x="0" y="1354238"/>
            <a:ext cx="12192000" cy="5521224"/>
          </a:xfrm>
          <a:prstGeom prst="rect">
            <a:avLst/>
          </a:prstGeom>
          <a:solidFill>
            <a:srgbClr val="D8D8D8"/>
          </a:solidFill>
          <a:ln>
            <a:noFill/>
          </a:ln>
        </p:spPr>
        <p:txBody>
          <a:bodyPr anchorCtr="0" anchor="t" bIns="45700" lIns="0" spcFirstLastPara="1" rIns="91425" wrap="square" tIns="45700">
            <a:noAutofit/>
          </a:bodyPr>
          <a:lstStyle>
            <a:lvl1pPr lvl="0" marR="0" rtl="0" algn="l">
              <a:lnSpc>
                <a:spcPct val="100000"/>
              </a:lnSpc>
              <a:spcBef>
                <a:spcPts val="0"/>
              </a:spcBef>
              <a:spcAft>
                <a:spcPts val="0"/>
              </a:spcAft>
              <a:buClr>
                <a:schemeClr val="accent1"/>
              </a:buClr>
              <a:buSzPts val="1600"/>
              <a:buFont typeface="Montserrat Light"/>
              <a:buNone/>
              <a:defRPr b="0" i="0" sz="1600" u="none" cap="none" strike="noStrike">
                <a:solidFill>
                  <a:schemeClr val="accent2"/>
                </a:solidFill>
                <a:latin typeface="Montserrat Light"/>
                <a:ea typeface="Montserrat Light"/>
                <a:cs typeface="Montserrat Light"/>
                <a:sym typeface="Montserrat Light"/>
              </a:defRPr>
            </a:lvl1pPr>
            <a:lvl2pPr lvl="1" marR="0" rtl="0" algn="l">
              <a:lnSpc>
                <a:spcPct val="100000"/>
              </a:lnSpc>
              <a:spcBef>
                <a:spcPts val="600"/>
              </a:spcBef>
              <a:spcAft>
                <a:spcPts val="0"/>
              </a:spcAft>
              <a:buClr>
                <a:schemeClr val="accent4"/>
              </a:buClr>
              <a:buSzPts val="1400"/>
              <a:buFont typeface="NTR"/>
              <a:buChar char="–"/>
              <a:defRPr b="0" i="0" sz="1400" u="none" cap="none" strike="noStrike">
                <a:solidFill>
                  <a:schemeClr val="accent4"/>
                </a:solidFill>
                <a:latin typeface="Montserrat Light"/>
                <a:ea typeface="Montserrat Light"/>
                <a:cs typeface="Montserrat Light"/>
                <a:sym typeface="Montserrat Light"/>
              </a:defRPr>
            </a:lvl2pPr>
            <a:lvl3pPr lvl="2" marR="0" rtl="0" algn="l">
              <a:lnSpc>
                <a:spcPct val="100000"/>
              </a:lnSpc>
              <a:spcBef>
                <a:spcPts val="600"/>
              </a:spcBef>
              <a:spcAft>
                <a:spcPts val="0"/>
              </a:spcAft>
              <a:buClr>
                <a:schemeClr val="accent4"/>
              </a:buClr>
              <a:buSzPts val="1200"/>
              <a:buFont typeface="NTR"/>
              <a:buChar char="–"/>
              <a:defRPr b="0" i="0" sz="1200" u="none" cap="none" strike="noStrike">
                <a:solidFill>
                  <a:schemeClr val="accent2"/>
                </a:solidFill>
                <a:latin typeface="Montserrat Light"/>
                <a:ea typeface="Montserrat Light"/>
                <a:cs typeface="Montserrat Light"/>
                <a:sym typeface="Montserrat Light"/>
              </a:defRPr>
            </a:lvl3pPr>
            <a:lvl4pPr lvl="3" marR="0" rtl="0" algn="l">
              <a:lnSpc>
                <a:spcPct val="100000"/>
              </a:lnSpc>
              <a:spcBef>
                <a:spcPts val="600"/>
              </a:spcBef>
              <a:spcAft>
                <a:spcPts val="0"/>
              </a:spcAft>
              <a:buClr>
                <a:schemeClr val="accent4"/>
              </a:buClr>
              <a:buSzPts val="1200"/>
              <a:buFont typeface="NTR"/>
              <a:buChar char="–"/>
              <a:defRPr b="0" i="0" sz="1200" u="none" cap="none" strike="noStrike">
                <a:solidFill>
                  <a:schemeClr val="accent2"/>
                </a:solidFill>
                <a:latin typeface="Montserrat Light"/>
                <a:ea typeface="Montserrat Light"/>
                <a:cs typeface="Montserrat Light"/>
                <a:sym typeface="Montserrat Light"/>
              </a:defRPr>
            </a:lvl4pPr>
            <a:lvl5pPr lvl="4" marR="0" rtl="0" algn="l">
              <a:lnSpc>
                <a:spcPct val="100000"/>
              </a:lnSpc>
              <a:spcBef>
                <a:spcPts val="600"/>
              </a:spcBef>
              <a:spcAft>
                <a:spcPts val="0"/>
              </a:spcAft>
              <a:buClr>
                <a:schemeClr val="accent4"/>
              </a:buClr>
              <a:buSzPts val="1200"/>
              <a:buFont typeface="NTR"/>
              <a:buChar char="–"/>
              <a:defRPr b="0" i="0" sz="1200" u="none" cap="none" strike="noStrike">
                <a:solidFill>
                  <a:schemeClr val="accent2"/>
                </a:solidFill>
                <a:latin typeface="Montserrat Light"/>
                <a:ea typeface="Montserrat Light"/>
                <a:cs typeface="Montserrat Light"/>
                <a:sym typeface="Montserrat Light"/>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91" name="Google Shape;291;p34"/>
          <p:cNvSpPr txBox="1"/>
          <p:nvPr>
            <p:ph type="title"/>
          </p:nvPr>
        </p:nvSpPr>
        <p:spPr>
          <a:xfrm>
            <a:off x="479424" y="549275"/>
            <a:ext cx="11233151" cy="68761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IDEO FULL PAGE">
  <p:cSld name="1_VIDEO FULL PAGE">
    <p:spTree>
      <p:nvGrpSpPr>
        <p:cNvPr id="292" name="Shape 292"/>
        <p:cNvGrpSpPr/>
        <p:nvPr/>
      </p:nvGrpSpPr>
      <p:grpSpPr>
        <a:xfrm>
          <a:off x="0" y="0"/>
          <a:ext cx="0" cy="0"/>
          <a:chOff x="0" y="0"/>
          <a:chExt cx="0" cy="0"/>
        </a:xfrm>
      </p:grpSpPr>
      <p:sp>
        <p:nvSpPr>
          <p:cNvPr id="293" name="Google Shape;293;p35"/>
          <p:cNvSpPr/>
          <p:nvPr/>
        </p:nvSpPr>
        <p:spPr>
          <a:xfrm>
            <a:off x="-10082" y="0"/>
            <a:ext cx="12202082" cy="687546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4" name="Google Shape;294;p35"/>
          <p:cNvSpPr/>
          <p:nvPr>
            <p:ph idx="2" type="media"/>
          </p:nvPr>
        </p:nvSpPr>
        <p:spPr>
          <a:xfrm>
            <a:off x="0" y="0"/>
            <a:ext cx="12192000" cy="6875462"/>
          </a:xfrm>
          <a:prstGeom prst="rect">
            <a:avLst/>
          </a:prstGeom>
          <a:solidFill>
            <a:srgbClr val="D8D8D8"/>
          </a:solidFill>
          <a:ln>
            <a:noFill/>
          </a:ln>
        </p:spPr>
        <p:txBody>
          <a:bodyPr anchorCtr="0" anchor="t" bIns="45700" lIns="0" spcFirstLastPara="1" rIns="91425" wrap="square" tIns="45700">
            <a:noAutofit/>
          </a:bodyPr>
          <a:lstStyle>
            <a:lvl1pPr lvl="0" marR="0" rtl="0" algn="l">
              <a:lnSpc>
                <a:spcPct val="100000"/>
              </a:lnSpc>
              <a:spcBef>
                <a:spcPts val="0"/>
              </a:spcBef>
              <a:spcAft>
                <a:spcPts val="0"/>
              </a:spcAft>
              <a:buClr>
                <a:schemeClr val="accent1"/>
              </a:buClr>
              <a:buSzPts val="1600"/>
              <a:buFont typeface="Montserrat Light"/>
              <a:buNone/>
              <a:defRPr b="0" i="0" sz="1600" u="none" cap="none" strike="noStrike">
                <a:solidFill>
                  <a:schemeClr val="accent2"/>
                </a:solidFill>
                <a:latin typeface="Montserrat Light"/>
                <a:ea typeface="Montserrat Light"/>
                <a:cs typeface="Montserrat Light"/>
                <a:sym typeface="Montserrat Light"/>
              </a:defRPr>
            </a:lvl1pPr>
            <a:lvl2pPr lvl="1" marR="0" rtl="0" algn="l">
              <a:lnSpc>
                <a:spcPct val="100000"/>
              </a:lnSpc>
              <a:spcBef>
                <a:spcPts val="600"/>
              </a:spcBef>
              <a:spcAft>
                <a:spcPts val="0"/>
              </a:spcAft>
              <a:buClr>
                <a:schemeClr val="accent4"/>
              </a:buClr>
              <a:buSzPts val="1400"/>
              <a:buFont typeface="NTR"/>
              <a:buChar char="–"/>
              <a:defRPr b="0" i="0" sz="1400" u="none" cap="none" strike="noStrike">
                <a:solidFill>
                  <a:schemeClr val="accent4"/>
                </a:solidFill>
                <a:latin typeface="Montserrat Light"/>
                <a:ea typeface="Montserrat Light"/>
                <a:cs typeface="Montserrat Light"/>
                <a:sym typeface="Montserrat Light"/>
              </a:defRPr>
            </a:lvl2pPr>
            <a:lvl3pPr lvl="2" marR="0" rtl="0" algn="l">
              <a:lnSpc>
                <a:spcPct val="100000"/>
              </a:lnSpc>
              <a:spcBef>
                <a:spcPts val="600"/>
              </a:spcBef>
              <a:spcAft>
                <a:spcPts val="0"/>
              </a:spcAft>
              <a:buClr>
                <a:schemeClr val="accent4"/>
              </a:buClr>
              <a:buSzPts val="1200"/>
              <a:buFont typeface="NTR"/>
              <a:buChar char="–"/>
              <a:defRPr b="0" i="0" sz="1200" u="none" cap="none" strike="noStrike">
                <a:solidFill>
                  <a:schemeClr val="accent2"/>
                </a:solidFill>
                <a:latin typeface="Montserrat Light"/>
                <a:ea typeface="Montserrat Light"/>
                <a:cs typeface="Montserrat Light"/>
                <a:sym typeface="Montserrat Light"/>
              </a:defRPr>
            </a:lvl3pPr>
            <a:lvl4pPr lvl="3" marR="0" rtl="0" algn="l">
              <a:lnSpc>
                <a:spcPct val="100000"/>
              </a:lnSpc>
              <a:spcBef>
                <a:spcPts val="600"/>
              </a:spcBef>
              <a:spcAft>
                <a:spcPts val="0"/>
              </a:spcAft>
              <a:buClr>
                <a:schemeClr val="accent4"/>
              </a:buClr>
              <a:buSzPts val="1200"/>
              <a:buFont typeface="NTR"/>
              <a:buChar char="–"/>
              <a:defRPr b="0" i="0" sz="1200" u="none" cap="none" strike="noStrike">
                <a:solidFill>
                  <a:schemeClr val="accent2"/>
                </a:solidFill>
                <a:latin typeface="Montserrat Light"/>
                <a:ea typeface="Montserrat Light"/>
                <a:cs typeface="Montserrat Light"/>
                <a:sym typeface="Montserrat Light"/>
              </a:defRPr>
            </a:lvl4pPr>
            <a:lvl5pPr lvl="4" marR="0" rtl="0" algn="l">
              <a:lnSpc>
                <a:spcPct val="100000"/>
              </a:lnSpc>
              <a:spcBef>
                <a:spcPts val="600"/>
              </a:spcBef>
              <a:spcAft>
                <a:spcPts val="0"/>
              </a:spcAft>
              <a:buClr>
                <a:schemeClr val="accent4"/>
              </a:buClr>
              <a:buSzPts val="1200"/>
              <a:buFont typeface="NTR"/>
              <a:buChar char="–"/>
              <a:defRPr b="0" i="0" sz="1200" u="none" cap="none" strike="noStrike">
                <a:solidFill>
                  <a:schemeClr val="accent2"/>
                </a:solidFill>
                <a:latin typeface="Montserrat Light"/>
                <a:ea typeface="Montserrat Light"/>
                <a:cs typeface="Montserrat Light"/>
                <a:sym typeface="Montserrat Light"/>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VIDEO FULL PAGE">
  <p:cSld name="2_VIDEO FULL PAGE">
    <p:spTree>
      <p:nvGrpSpPr>
        <p:cNvPr id="295" name="Shape 295"/>
        <p:cNvGrpSpPr/>
        <p:nvPr/>
      </p:nvGrpSpPr>
      <p:grpSpPr>
        <a:xfrm>
          <a:off x="0" y="0"/>
          <a:ext cx="0" cy="0"/>
          <a:chOff x="0" y="0"/>
          <a:chExt cx="0" cy="0"/>
        </a:xfrm>
      </p:grpSpPr>
      <p:sp>
        <p:nvSpPr>
          <p:cNvPr id="296" name="Google Shape;296;p36"/>
          <p:cNvSpPr/>
          <p:nvPr/>
        </p:nvSpPr>
        <p:spPr>
          <a:xfrm>
            <a:off x="-10082" y="0"/>
            <a:ext cx="12202082" cy="687546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7" name="Google Shape;297;p36"/>
          <p:cNvSpPr/>
          <p:nvPr>
            <p:ph idx="2" type="media"/>
          </p:nvPr>
        </p:nvSpPr>
        <p:spPr>
          <a:xfrm>
            <a:off x="0" y="0"/>
            <a:ext cx="12192000" cy="6875462"/>
          </a:xfrm>
          <a:prstGeom prst="rect">
            <a:avLst/>
          </a:prstGeom>
          <a:solidFill>
            <a:srgbClr val="F2F2F2"/>
          </a:solidFill>
          <a:ln>
            <a:noFill/>
          </a:ln>
        </p:spPr>
        <p:txBody>
          <a:bodyPr anchorCtr="0" anchor="t" bIns="45700" lIns="0" spcFirstLastPara="1" rIns="91425" wrap="square" tIns="45700">
            <a:noAutofit/>
          </a:bodyPr>
          <a:lstStyle>
            <a:lvl1pPr lvl="0" marR="0" rtl="0" algn="l">
              <a:lnSpc>
                <a:spcPct val="100000"/>
              </a:lnSpc>
              <a:spcBef>
                <a:spcPts val="0"/>
              </a:spcBef>
              <a:spcAft>
                <a:spcPts val="0"/>
              </a:spcAft>
              <a:buClr>
                <a:schemeClr val="accent1"/>
              </a:buClr>
              <a:buSzPts val="1600"/>
              <a:buFont typeface="Montserrat Light"/>
              <a:buNone/>
              <a:defRPr b="0" i="0" sz="1600" u="none" cap="none" strike="noStrike">
                <a:solidFill>
                  <a:schemeClr val="accent2"/>
                </a:solidFill>
                <a:latin typeface="Montserrat Light"/>
                <a:ea typeface="Montserrat Light"/>
                <a:cs typeface="Montserrat Light"/>
                <a:sym typeface="Montserrat Light"/>
              </a:defRPr>
            </a:lvl1pPr>
            <a:lvl2pPr lvl="1" marR="0" rtl="0" algn="l">
              <a:lnSpc>
                <a:spcPct val="100000"/>
              </a:lnSpc>
              <a:spcBef>
                <a:spcPts val="600"/>
              </a:spcBef>
              <a:spcAft>
                <a:spcPts val="0"/>
              </a:spcAft>
              <a:buClr>
                <a:schemeClr val="accent4"/>
              </a:buClr>
              <a:buSzPts val="1400"/>
              <a:buFont typeface="NTR"/>
              <a:buChar char="–"/>
              <a:defRPr b="0" i="0" sz="1400" u="none" cap="none" strike="noStrike">
                <a:solidFill>
                  <a:schemeClr val="accent4"/>
                </a:solidFill>
                <a:latin typeface="Montserrat Light"/>
                <a:ea typeface="Montserrat Light"/>
                <a:cs typeface="Montserrat Light"/>
                <a:sym typeface="Montserrat Light"/>
              </a:defRPr>
            </a:lvl2pPr>
            <a:lvl3pPr lvl="2" marR="0" rtl="0" algn="l">
              <a:lnSpc>
                <a:spcPct val="100000"/>
              </a:lnSpc>
              <a:spcBef>
                <a:spcPts val="600"/>
              </a:spcBef>
              <a:spcAft>
                <a:spcPts val="0"/>
              </a:spcAft>
              <a:buClr>
                <a:schemeClr val="accent4"/>
              </a:buClr>
              <a:buSzPts val="1200"/>
              <a:buFont typeface="NTR"/>
              <a:buChar char="–"/>
              <a:defRPr b="0" i="0" sz="1200" u="none" cap="none" strike="noStrike">
                <a:solidFill>
                  <a:schemeClr val="accent2"/>
                </a:solidFill>
                <a:latin typeface="Montserrat Light"/>
                <a:ea typeface="Montserrat Light"/>
                <a:cs typeface="Montserrat Light"/>
                <a:sym typeface="Montserrat Light"/>
              </a:defRPr>
            </a:lvl3pPr>
            <a:lvl4pPr lvl="3" marR="0" rtl="0" algn="l">
              <a:lnSpc>
                <a:spcPct val="100000"/>
              </a:lnSpc>
              <a:spcBef>
                <a:spcPts val="600"/>
              </a:spcBef>
              <a:spcAft>
                <a:spcPts val="0"/>
              </a:spcAft>
              <a:buClr>
                <a:schemeClr val="accent4"/>
              </a:buClr>
              <a:buSzPts val="1200"/>
              <a:buFont typeface="NTR"/>
              <a:buChar char="–"/>
              <a:defRPr b="0" i="0" sz="1200" u="none" cap="none" strike="noStrike">
                <a:solidFill>
                  <a:schemeClr val="accent2"/>
                </a:solidFill>
                <a:latin typeface="Montserrat Light"/>
                <a:ea typeface="Montserrat Light"/>
                <a:cs typeface="Montserrat Light"/>
                <a:sym typeface="Montserrat Light"/>
              </a:defRPr>
            </a:lvl4pPr>
            <a:lvl5pPr lvl="4" marR="0" rtl="0" algn="l">
              <a:lnSpc>
                <a:spcPct val="100000"/>
              </a:lnSpc>
              <a:spcBef>
                <a:spcPts val="600"/>
              </a:spcBef>
              <a:spcAft>
                <a:spcPts val="0"/>
              </a:spcAft>
              <a:buClr>
                <a:schemeClr val="accent4"/>
              </a:buClr>
              <a:buSzPts val="1200"/>
              <a:buFont typeface="NTR"/>
              <a:buChar char="–"/>
              <a:defRPr b="0" i="0" sz="1200" u="none" cap="none" strike="noStrike">
                <a:solidFill>
                  <a:schemeClr val="accent2"/>
                </a:solidFill>
                <a:latin typeface="Montserrat Light"/>
                <a:ea typeface="Montserrat Light"/>
                <a:cs typeface="Montserrat Light"/>
                <a:sym typeface="Montserrat Light"/>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howMasterSp="0">
  <p:cSld name="THANK YOU">
    <p:bg>
      <p:bgPr>
        <a:solidFill>
          <a:schemeClr val="lt2"/>
        </a:solidFill>
      </p:bgPr>
    </p:bg>
    <p:spTree>
      <p:nvGrpSpPr>
        <p:cNvPr id="298" name="Shape 298"/>
        <p:cNvGrpSpPr/>
        <p:nvPr/>
      </p:nvGrpSpPr>
      <p:grpSpPr>
        <a:xfrm>
          <a:off x="0" y="0"/>
          <a:ext cx="0" cy="0"/>
          <a:chOff x="0" y="0"/>
          <a:chExt cx="0" cy="0"/>
        </a:xfrm>
      </p:grpSpPr>
      <p:sp>
        <p:nvSpPr>
          <p:cNvPr id="299" name="Google Shape;299;p37"/>
          <p:cNvSpPr txBox="1"/>
          <p:nvPr>
            <p:ph type="ctrTitle"/>
          </p:nvPr>
        </p:nvSpPr>
        <p:spPr>
          <a:xfrm>
            <a:off x="479377" y="1795481"/>
            <a:ext cx="6768752" cy="127786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9000"/>
              <a:buFont typeface="Montserrat Light"/>
              <a:buNone/>
              <a:defRPr b="0" i="0" sz="9000">
                <a:solidFill>
                  <a:schemeClr val="lt1"/>
                </a:solidFill>
                <a:latin typeface="Montserrat Light"/>
                <a:ea typeface="Montserrat Light"/>
                <a:cs typeface="Montserrat Light"/>
                <a:sym typeface="Montserrat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Default Blank">
  <p:cSld name="BLANK_2">
    <p:spTree>
      <p:nvGrpSpPr>
        <p:cNvPr id="300" name="Shape 300"/>
        <p:cNvGrpSpPr/>
        <p:nvPr/>
      </p:nvGrpSpPr>
      <p:grpSpPr>
        <a:xfrm>
          <a:off x="0" y="0"/>
          <a:ext cx="0" cy="0"/>
          <a:chOff x="0" y="0"/>
          <a:chExt cx="0" cy="0"/>
        </a:xfrm>
      </p:grpSpPr>
      <p:sp>
        <p:nvSpPr>
          <p:cNvPr id="301" name="Google Shape;301;p38"/>
          <p:cNvSpPr txBox="1"/>
          <p:nvPr>
            <p:ph idx="12" type="sldNum"/>
          </p:nvPr>
        </p:nvSpPr>
        <p:spPr>
          <a:xfrm>
            <a:off x="10930810" y="6271489"/>
            <a:ext cx="731700" cy="524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grpSp>
        <p:nvGrpSpPr>
          <p:cNvPr id="302" name="Google Shape;302;p38"/>
          <p:cNvGrpSpPr/>
          <p:nvPr/>
        </p:nvGrpSpPr>
        <p:grpSpPr>
          <a:xfrm>
            <a:off x="0" y="6769831"/>
            <a:ext cx="12191695" cy="87998"/>
            <a:chOff x="0" y="5077500"/>
            <a:chExt cx="9144000" cy="66000"/>
          </a:xfrm>
        </p:grpSpPr>
        <p:sp>
          <p:nvSpPr>
            <p:cNvPr id="303" name="Google Shape;303;p38"/>
            <p:cNvSpPr/>
            <p:nvPr/>
          </p:nvSpPr>
          <p:spPr>
            <a:xfrm>
              <a:off x="0" y="5077500"/>
              <a:ext cx="1524000" cy="660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4" name="Google Shape;304;p38"/>
            <p:cNvSpPr/>
            <p:nvPr/>
          </p:nvSpPr>
          <p:spPr>
            <a:xfrm>
              <a:off x="1524000" y="5077500"/>
              <a:ext cx="1524000" cy="66000"/>
            </a:xfrm>
            <a:prstGeom prst="rect">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5" name="Google Shape;305;p38"/>
            <p:cNvSpPr/>
            <p:nvPr/>
          </p:nvSpPr>
          <p:spPr>
            <a:xfrm>
              <a:off x="3048000" y="5077500"/>
              <a:ext cx="1524000" cy="660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6" name="Google Shape;306;p38"/>
            <p:cNvSpPr/>
            <p:nvPr/>
          </p:nvSpPr>
          <p:spPr>
            <a:xfrm>
              <a:off x="4572000" y="5077500"/>
              <a:ext cx="1524000" cy="66000"/>
            </a:xfrm>
            <a:prstGeom prst="rect">
              <a:avLst/>
            </a:pr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7" name="Google Shape;307;p38"/>
            <p:cNvSpPr/>
            <p:nvPr/>
          </p:nvSpPr>
          <p:spPr>
            <a:xfrm>
              <a:off x="6096000" y="5077500"/>
              <a:ext cx="1524000" cy="66000"/>
            </a:xfrm>
            <a:prstGeom prst="rect">
              <a:avLst/>
            </a:pr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8" name="Google Shape;308;p38"/>
            <p:cNvSpPr/>
            <p:nvPr/>
          </p:nvSpPr>
          <p:spPr>
            <a:xfrm>
              <a:off x="7620000" y="5077500"/>
              <a:ext cx="1524000" cy="66000"/>
            </a:xfrm>
            <a:prstGeom prst="rect">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09" name="Google Shape;309;p38"/>
          <p:cNvSpPr txBox="1"/>
          <p:nvPr>
            <p:ph type="title"/>
          </p:nvPr>
        </p:nvSpPr>
        <p:spPr>
          <a:xfrm>
            <a:off x="600000" y="593367"/>
            <a:ext cx="8275200" cy="1121100"/>
          </a:xfrm>
          <a:prstGeom prst="rect">
            <a:avLst/>
          </a:prstGeom>
        </p:spPr>
        <p:txBody>
          <a:bodyPr anchorCtr="0" anchor="t" bIns="0" lIns="0" spcFirstLastPara="1" rIns="0" wrap="square" tIns="0">
            <a:noAutofit/>
          </a:bodyPr>
          <a:lstStyle>
            <a:lvl1pPr lvl="0" rtl="0">
              <a:spcBef>
                <a:spcPts val="0"/>
              </a:spcBef>
              <a:spcAft>
                <a:spcPts val="0"/>
              </a:spcAft>
              <a:buSzPts val="2900"/>
              <a:buFont typeface="Maven Pro Medium"/>
              <a:buNone/>
              <a:defRPr sz="2900">
                <a:latin typeface="Maven Pro Medium"/>
                <a:ea typeface="Maven Pro Medium"/>
                <a:cs typeface="Maven Pro Medium"/>
                <a:sym typeface="Maven Pr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310" name="Google Shape;310;p38"/>
          <p:cNvGrpSpPr/>
          <p:nvPr/>
        </p:nvGrpSpPr>
        <p:grpSpPr>
          <a:xfrm>
            <a:off x="11127472" y="695963"/>
            <a:ext cx="545138" cy="379677"/>
            <a:chOff x="238125" y="403750"/>
            <a:chExt cx="6713525" cy="4675825"/>
          </a:xfrm>
        </p:grpSpPr>
        <p:sp>
          <p:nvSpPr>
            <p:cNvPr id="311" name="Google Shape;311;p38"/>
            <p:cNvSpPr/>
            <p:nvPr/>
          </p:nvSpPr>
          <p:spPr>
            <a:xfrm>
              <a:off x="238125" y="403750"/>
              <a:ext cx="3092025" cy="4675825"/>
            </a:xfrm>
            <a:custGeom>
              <a:rect b="b" l="l" r="r" t="t"/>
              <a:pathLst>
                <a:path extrusionOk="0" h="187033" w="123681">
                  <a:moveTo>
                    <a:pt x="60138" y="0"/>
                  </a:moveTo>
                  <a:lnTo>
                    <a:pt x="0" y="187032"/>
                  </a:lnTo>
                  <a:lnTo>
                    <a:pt x="61840" y="187032"/>
                  </a:lnTo>
                  <a:lnTo>
                    <a:pt x="92665" y="93422"/>
                  </a:lnTo>
                  <a:lnTo>
                    <a:pt x="123680"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12" name="Google Shape;312;p38"/>
            <p:cNvSpPr/>
            <p:nvPr/>
          </p:nvSpPr>
          <p:spPr>
            <a:xfrm>
              <a:off x="1741550" y="403750"/>
              <a:ext cx="3087300" cy="4675825"/>
            </a:xfrm>
            <a:custGeom>
              <a:rect b="b" l="l" r="r" t="t"/>
              <a:pathLst>
                <a:path extrusionOk="0" h="187033" w="123492">
                  <a:moveTo>
                    <a:pt x="1" y="0"/>
                  </a:moveTo>
                  <a:lnTo>
                    <a:pt x="61841" y="187032"/>
                  </a:lnTo>
                  <a:lnTo>
                    <a:pt x="123492" y="187032"/>
                  </a:lnTo>
                  <a:lnTo>
                    <a:pt x="63543"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13" name="Google Shape;313;p38"/>
            <p:cNvSpPr/>
            <p:nvPr/>
          </p:nvSpPr>
          <p:spPr>
            <a:xfrm>
              <a:off x="5372525" y="403750"/>
              <a:ext cx="1564950" cy="2283550"/>
            </a:xfrm>
            <a:custGeom>
              <a:rect b="b" l="l" r="r" t="t"/>
              <a:pathLst>
                <a:path extrusionOk="0" h="91342" w="62598">
                  <a:moveTo>
                    <a:pt x="1" y="0"/>
                  </a:moveTo>
                  <a:lnTo>
                    <a:pt x="31583" y="91341"/>
                  </a:lnTo>
                  <a:lnTo>
                    <a:pt x="59004" y="10779"/>
                  </a:lnTo>
                  <a:lnTo>
                    <a:pt x="62597" y="0"/>
                  </a:lnTo>
                  <a:close/>
                </a:path>
              </a:pathLst>
            </a:cu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4" name="Google Shape;314;p38"/>
            <p:cNvSpPr/>
            <p:nvPr/>
          </p:nvSpPr>
          <p:spPr>
            <a:xfrm>
              <a:off x="4630275" y="2687275"/>
              <a:ext cx="2321375" cy="2392300"/>
            </a:xfrm>
            <a:custGeom>
              <a:rect b="b" l="l" r="r" t="t"/>
              <a:pathLst>
                <a:path extrusionOk="0" h="95692" w="92855">
                  <a:moveTo>
                    <a:pt x="0" y="0"/>
                  </a:moveTo>
                  <a:lnTo>
                    <a:pt x="31015" y="95691"/>
                  </a:lnTo>
                  <a:lnTo>
                    <a:pt x="92855" y="95691"/>
                  </a:lnTo>
                  <a:lnTo>
                    <a:pt x="61273" y="0"/>
                  </a:ln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15" name="Google Shape;315;p38"/>
            <p:cNvSpPr/>
            <p:nvPr/>
          </p:nvSpPr>
          <p:spPr>
            <a:xfrm>
              <a:off x="4630275" y="403750"/>
              <a:ext cx="1531825" cy="2283550"/>
            </a:xfrm>
            <a:custGeom>
              <a:rect b="b" l="l" r="r" t="t"/>
              <a:pathLst>
                <a:path extrusionOk="0" h="91342" w="61273">
                  <a:moveTo>
                    <a:pt x="29691" y="0"/>
                  </a:moveTo>
                  <a:lnTo>
                    <a:pt x="0" y="91341"/>
                  </a:lnTo>
                  <a:lnTo>
                    <a:pt x="61273" y="91341"/>
                  </a:lnTo>
                  <a:lnTo>
                    <a:pt x="29691" y="0"/>
                  </a:ln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16" name="Google Shape;316;p38"/>
            <p:cNvSpPr/>
            <p:nvPr/>
          </p:nvSpPr>
          <p:spPr>
            <a:xfrm>
              <a:off x="1741550" y="403750"/>
              <a:ext cx="1588600" cy="2397025"/>
            </a:xfrm>
            <a:custGeom>
              <a:rect b="b" l="l" r="r" t="t"/>
              <a:pathLst>
                <a:path extrusionOk="0" h="95881" w="63544">
                  <a:moveTo>
                    <a:pt x="1" y="0"/>
                  </a:moveTo>
                  <a:lnTo>
                    <a:pt x="31772" y="95880"/>
                  </a:lnTo>
                  <a:lnTo>
                    <a:pt x="63543" y="0"/>
                  </a:lnTo>
                  <a:close/>
                </a:path>
              </a:pathLst>
            </a:cu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17" name="Google Shape;317;p38"/>
          <p:cNvSpPr txBox="1"/>
          <p:nvPr>
            <p:ph idx="2" type="title"/>
          </p:nvPr>
        </p:nvSpPr>
        <p:spPr>
          <a:xfrm>
            <a:off x="600000" y="1308100"/>
            <a:ext cx="11062500" cy="4308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2100"/>
              <a:buFont typeface="Maven Pro Medium"/>
              <a:buNone/>
              <a:defRPr sz="2100">
                <a:solidFill>
                  <a:schemeClr val="accent1"/>
                </a:solidFill>
                <a:latin typeface="Maven Pro Medium"/>
                <a:ea typeface="Maven Pro Medium"/>
                <a:cs typeface="Maven Pro Medium"/>
                <a:sym typeface="Maven Pro Medium"/>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Title - Simple Colours">
  <p:cSld name="TITLE_2_1_1_1">
    <p:bg>
      <p:bgPr>
        <a:solidFill>
          <a:schemeClr val="accent2"/>
        </a:solidFill>
      </p:bgPr>
    </p:bg>
    <p:spTree>
      <p:nvGrpSpPr>
        <p:cNvPr id="318" name="Shape 318"/>
        <p:cNvGrpSpPr/>
        <p:nvPr/>
      </p:nvGrpSpPr>
      <p:grpSpPr>
        <a:xfrm>
          <a:off x="0" y="0"/>
          <a:ext cx="0" cy="0"/>
          <a:chOff x="0" y="0"/>
          <a:chExt cx="0" cy="0"/>
        </a:xfrm>
      </p:grpSpPr>
      <p:sp>
        <p:nvSpPr>
          <p:cNvPr id="319" name="Google Shape;319;p39"/>
          <p:cNvSpPr txBox="1"/>
          <p:nvPr>
            <p:ph type="ctrTitle"/>
          </p:nvPr>
        </p:nvSpPr>
        <p:spPr>
          <a:xfrm>
            <a:off x="600000" y="2246900"/>
            <a:ext cx="6513900" cy="26445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3200"/>
              <a:buNone/>
              <a:defRPr>
                <a:solidFill>
                  <a:schemeClr val="lt1"/>
                </a:solidFill>
              </a:defRPr>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320" name="Google Shape;320;p39"/>
          <p:cNvSpPr txBox="1"/>
          <p:nvPr/>
        </p:nvSpPr>
        <p:spPr>
          <a:xfrm>
            <a:off x="600000" y="6097333"/>
            <a:ext cx="2347500" cy="164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GB" sz="1300">
                <a:solidFill>
                  <a:srgbClr val="FFFFFF"/>
                </a:solidFill>
                <a:latin typeface="Maven Pro"/>
                <a:ea typeface="Maven Pro"/>
                <a:cs typeface="Maven Pro"/>
                <a:sym typeface="Maven Pro"/>
              </a:rPr>
              <a:t>armakuni.com</a:t>
            </a:r>
            <a:endParaRPr sz="1300">
              <a:solidFill>
                <a:srgbClr val="FFFFFF"/>
              </a:solidFill>
              <a:latin typeface="Maven Pro"/>
              <a:ea typeface="Maven Pro"/>
              <a:cs typeface="Maven Pro"/>
              <a:sym typeface="Maven Pro"/>
            </a:endParaRPr>
          </a:p>
        </p:txBody>
      </p:sp>
      <p:sp>
        <p:nvSpPr>
          <p:cNvPr id="321" name="Google Shape;321;p39"/>
          <p:cNvSpPr txBox="1"/>
          <p:nvPr>
            <p:ph idx="1" type="body"/>
          </p:nvPr>
        </p:nvSpPr>
        <p:spPr>
          <a:xfrm>
            <a:off x="599200" y="5902667"/>
            <a:ext cx="1626300" cy="252000"/>
          </a:xfrm>
          <a:prstGeom prst="rect">
            <a:avLst/>
          </a:prstGeom>
        </p:spPr>
        <p:txBody>
          <a:bodyPr anchorCtr="0" anchor="t" bIns="45700" lIns="0" spcFirstLastPara="1" rIns="91425" wrap="square" tIns="45700">
            <a:noAutofit/>
          </a:bodyPr>
          <a:lstStyle>
            <a:lvl1pPr indent="-330200" lvl="0" marL="457200" rtl="0">
              <a:spcBef>
                <a:spcPts val="0"/>
              </a:spcBef>
              <a:spcAft>
                <a:spcPts val="0"/>
              </a:spcAft>
              <a:buClr>
                <a:srgbClr val="FFFFFF"/>
              </a:buClr>
              <a:buSzPts val="1600"/>
              <a:buChar char="•"/>
              <a:defRPr>
                <a:solidFill>
                  <a:srgbClr val="FFFFFF"/>
                </a:solidFill>
              </a:defRPr>
            </a:lvl1pPr>
            <a:lvl2pPr indent="-317500" lvl="1" marL="914400" rtl="0">
              <a:spcBef>
                <a:spcPts val="600"/>
              </a:spcBef>
              <a:spcAft>
                <a:spcPts val="0"/>
              </a:spcAft>
              <a:buSzPts val="1400"/>
              <a:buChar char="–"/>
              <a:defRPr/>
            </a:lvl2pPr>
            <a:lvl3pPr indent="-304800" lvl="2" marL="1371600" rtl="0">
              <a:spcBef>
                <a:spcPts val="600"/>
              </a:spcBef>
              <a:spcAft>
                <a:spcPts val="0"/>
              </a:spcAft>
              <a:buSzPts val="1200"/>
              <a:buChar char="–"/>
              <a:defRPr/>
            </a:lvl3pPr>
            <a:lvl4pPr indent="-304800" lvl="3" marL="1828800" rtl="0">
              <a:spcBef>
                <a:spcPts val="600"/>
              </a:spcBef>
              <a:spcAft>
                <a:spcPts val="0"/>
              </a:spcAft>
              <a:buSzPts val="1200"/>
              <a:buChar char="–"/>
              <a:defRPr/>
            </a:lvl4pPr>
            <a:lvl5pPr indent="-304800" lvl="4" marL="2286000" rtl="0">
              <a:spcBef>
                <a:spcPts val="600"/>
              </a:spcBef>
              <a:spcAft>
                <a:spcPts val="0"/>
              </a:spcAft>
              <a:buSzPts val="1200"/>
              <a:buChar char="–"/>
              <a:defRPr/>
            </a:lvl5pPr>
            <a:lvl6pPr indent="-342900" lvl="5" marL="2743200" rtl="0">
              <a:spcBef>
                <a:spcPts val="6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grpSp>
        <p:nvGrpSpPr>
          <p:cNvPr id="322" name="Google Shape;322;p39"/>
          <p:cNvGrpSpPr/>
          <p:nvPr/>
        </p:nvGrpSpPr>
        <p:grpSpPr>
          <a:xfrm>
            <a:off x="598823" y="599103"/>
            <a:ext cx="3249561" cy="534742"/>
            <a:chOff x="238125" y="2230625"/>
            <a:chExt cx="7113750" cy="1170625"/>
          </a:xfrm>
        </p:grpSpPr>
        <p:sp>
          <p:nvSpPr>
            <p:cNvPr id="323" name="Google Shape;323;p39"/>
            <p:cNvSpPr/>
            <p:nvPr/>
          </p:nvSpPr>
          <p:spPr>
            <a:xfrm>
              <a:off x="2212225" y="2408400"/>
              <a:ext cx="778125" cy="880850"/>
            </a:xfrm>
            <a:custGeom>
              <a:rect b="b" l="l" r="r" t="t"/>
              <a:pathLst>
                <a:path extrusionOk="0" h="35234" w="31125">
                  <a:moveTo>
                    <a:pt x="15701" y="6511"/>
                  </a:moveTo>
                  <a:lnTo>
                    <a:pt x="20642" y="21796"/>
                  </a:lnTo>
                  <a:lnTo>
                    <a:pt x="10529" y="21796"/>
                  </a:lnTo>
                  <a:lnTo>
                    <a:pt x="15470" y="6511"/>
                  </a:lnTo>
                  <a:close/>
                  <a:moveTo>
                    <a:pt x="12792" y="0"/>
                  </a:moveTo>
                  <a:cubicBezTo>
                    <a:pt x="12376" y="0"/>
                    <a:pt x="12145" y="185"/>
                    <a:pt x="12007" y="601"/>
                  </a:cubicBezTo>
                  <a:lnTo>
                    <a:pt x="185" y="34357"/>
                  </a:lnTo>
                  <a:cubicBezTo>
                    <a:pt x="1" y="34911"/>
                    <a:pt x="231" y="35234"/>
                    <a:pt x="739" y="35234"/>
                  </a:cubicBezTo>
                  <a:lnTo>
                    <a:pt x="5588" y="35234"/>
                  </a:lnTo>
                  <a:cubicBezTo>
                    <a:pt x="5958" y="35234"/>
                    <a:pt x="6281" y="35003"/>
                    <a:pt x="6419" y="34634"/>
                  </a:cubicBezTo>
                  <a:lnTo>
                    <a:pt x="8821" y="27199"/>
                  </a:lnTo>
                  <a:lnTo>
                    <a:pt x="22351" y="27199"/>
                  </a:lnTo>
                  <a:lnTo>
                    <a:pt x="24752" y="34634"/>
                  </a:lnTo>
                  <a:cubicBezTo>
                    <a:pt x="24844" y="35003"/>
                    <a:pt x="25168" y="35234"/>
                    <a:pt x="25583" y="35234"/>
                  </a:cubicBezTo>
                  <a:lnTo>
                    <a:pt x="30386" y="35234"/>
                  </a:lnTo>
                  <a:cubicBezTo>
                    <a:pt x="30894" y="35234"/>
                    <a:pt x="31125" y="34911"/>
                    <a:pt x="30986" y="34357"/>
                  </a:cubicBezTo>
                  <a:lnTo>
                    <a:pt x="19164" y="601"/>
                  </a:lnTo>
                  <a:cubicBezTo>
                    <a:pt x="19026" y="185"/>
                    <a:pt x="18795" y="0"/>
                    <a:pt x="18379" y="0"/>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4" name="Google Shape;324;p39"/>
            <p:cNvSpPr/>
            <p:nvPr/>
          </p:nvSpPr>
          <p:spPr>
            <a:xfrm>
              <a:off x="3072300" y="2635825"/>
              <a:ext cx="370600" cy="653425"/>
            </a:xfrm>
            <a:custGeom>
              <a:rect b="b" l="l" r="r" t="t"/>
              <a:pathLst>
                <a:path extrusionOk="0" h="26137" w="14824">
                  <a:moveTo>
                    <a:pt x="9143" y="0"/>
                  </a:moveTo>
                  <a:cubicBezTo>
                    <a:pt x="6142" y="0"/>
                    <a:pt x="3048" y="647"/>
                    <a:pt x="554" y="1894"/>
                  </a:cubicBezTo>
                  <a:cubicBezTo>
                    <a:pt x="139" y="2032"/>
                    <a:pt x="0" y="2309"/>
                    <a:pt x="0" y="2725"/>
                  </a:cubicBezTo>
                  <a:lnTo>
                    <a:pt x="0" y="25398"/>
                  </a:lnTo>
                  <a:cubicBezTo>
                    <a:pt x="0" y="25860"/>
                    <a:pt x="231" y="26137"/>
                    <a:pt x="739" y="26137"/>
                  </a:cubicBezTo>
                  <a:lnTo>
                    <a:pt x="4987" y="26137"/>
                  </a:lnTo>
                  <a:cubicBezTo>
                    <a:pt x="5449" y="26137"/>
                    <a:pt x="5726" y="25860"/>
                    <a:pt x="5726" y="25398"/>
                  </a:cubicBezTo>
                  <a:lnTo>
                    <a:pt x="5726" y="5773"/>
                  </a:lnTo>
                  <a:cubicBezTo>
                    <a:pt x="6650" y="5403"/>
                    <a:pt x="8266" y="5080"/>
                    <a:pt x="10021" y="5080"/>
                  </a:cubicBezTo>
                  <a:cubicBezTo>
                    <a:pt x="11360" y="5080"/>
                    <a:pt x="12792" y="5080"/>
                    <a:pt x="14038" y="5265"/>
                  </a:cubicBezTo>
                  <a:cubicBezTo>
                    <a:pt x="14128" y="5289"/>
                    <a:pt x="14211" y="5301"/>
                    <a:pt x="14286" y="5301"/>
                  </a:cubicBezTo>
                  <a:cubicBezTo>
                    <a:pt x="14636" y="5301"/>
                    <a:pt x="14823" y="5052"/>
                    <a:pt x="14823" y="4711"/>
                  </a:cubicBezTo>
                  <a:lnTo>
                    <a:pt x="14823" y="1155"/>
                  </a:lnTo>
                  <a:cubicBezTo>
                    <a:pt x="14823" y="739"/>
                    <a:pt x="14639" y="462"/>
                    <a:pt x="14177" y="416"/>
                  </a:cubicBezTo>
                  <a:cubicBezTo>
                    <a:pt x="12330" y="93"/>
                    <a:pt x="10667" y="0"/>
                    <a:pt x="9143" y="0"/>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5" name="Google Shape;325;p39"/>
            <p:cNvSpPr/>
            <p:nvPr/>
          </p:nvSpPr>
          <p:spPr>
            <a:xfrm>
              <a:off x="3538700" y="2635825"/>
              <a:ext cx="867000" cy="653425"/>
            </a:xfrm>
            <a:custGeom>
              <a:rect b="b" l="l" r="r" t="t"/>
              <a:pathLst>
                <a:path extrusionOk="0" h="26137" w="34680">
                  <a:moveTo>
                    <a:pt x="9513" y="0"/>
                  </a:moveTo>
                  <a:cubicBezTo>
                    <a:pt x="6419" y="0"/>
                    <a:pt x="3325" y="739"/>
                    <a:pt x="600" y="1940"/>
                  </a:cubicBezTo>
                  <a:cubicBezTo>
                    <a:pt x="139" y="2125"/>
                    <a:pt x="0" y="2448"/>
                    <a:pt x="0" y="2817"/>
                  </a:cubicBezTo>
                  <a:lnTo>
                    <a:pt x="0" y="25398"/>
                  </a:lnTo>
                  <a:cubicBezTo>
                    <a:pt x="0" y="25860"/>
                    <a:pt x="231" y="26137"/>
                    <a:pt x="739" y="26137"/>
                  </a:cubicBezTo>
                  <a:lnTo>
                    <a:pt x="4987" y="26137"/>
                  </a:lnTo>
                  <a:cubicBezTo>
                    <a:pt x="5495" y="26137"/>
                    <a:pt x="5726" y="25860"/>
                    <a:pt x="5726" y="25398"/>
                  </a:cubicBezTo>
                  <a:lnTo>
                    <a:pt x="5726" y="5680"/>
                  </a:lnTo>
                  <a:cubicBezTo>
                    <a:pt x="6696" y="5403"/>
                    <a:pt x="7989" y="5126"/>
                    <a:pt x="9651" y="5126"/>
                  </a:cubicBezTo>
                  <a:cubicBezTo>
                    <a:pt x="12884" y="5126"/>
                    <a:pt x="14546" y="6696"/>
                    <a:pt x="14546" y="10298"/>
                  </a:cubicBezTo>
                  <a:lnTo>
                    <a:pt x="14546" y="25398"/>
                  </a:lnTo>
                  <a:cubicBezTo>
                    <a:pt x="14546" y="25860"/>
                    <a:pt x="14823" y="26137"/>
                    <a:pt x="15285" y="26137"/>
                  </a:cubicBezTo>
                  <a:lnTo>
                    <a:pt x="19533" y="26137"/>
                  </a:lnTo>
                  <a:cubicBezTo>
                    <a:pt x="19995" y="26137"/>
                    <a:pt x="20272" y="25860"/>
                    <a:pt x="20272" y="25398"/>
                  </a:cubicBezTo>
                  <a:lnTo>
                    <a:pt x="20272" y="10390"/>
                  </a:lnTo>
                  <a:cubicBezTo>
                    <a:pt x="20272" y="8913"/>
                    <a:pt x="19995" y="7620"/>
                    <a:pt x="19626" y="6419"/>
                  </a:cubicBezTo>
                  <a:cubicBezTo>
                    <a:pt x="20873" y="5588"/>
                    <a:pt x="22304" y="5172"/>
                    <a:pt x="23967" y="5172"/>
                  </a:cubicBezTo>
                  <a:cubicBezTo>
                    <a:pt x="27476" y="5172"/>
                    <a:pt x="29000" y="7112"/>
                    <a:pt x="29000" y="10298"/>
                  </a:cubicBezTo>
                  <a:lnTo>
                    <a:pt x="29000" y="25398"/>
                  </a:lnTo>
                  <a:cubicBezTo>
                    <a:pt x="29000" y="25860"/>
                    <a:pt x="29277" y="26137"/>
                    <a:pt x="29693" y="26137"/>
                  </a:cubicBezTo>
                  <a:lnTo>
                    <a:pt x="33987" y="26137"/>
                  </a:lnTo>
                  <a:cubicBezTo>
                    <a:pt x="34449" y="26137"/>
                    <a:pt x="34680" y="25860"/>
                    <a:pt x="34680" y="25398"/>
                  </a:cubicBezTo>
                  <a:lnTo>
                    <a:pt x="34680" y="10483"/>
                  </a:lnTo>
                  <a:cubicBezTo>
                    <a:pt x="34680" y="3602"/>
                    <a:pt x="30247" y="0"/>
                    <a:pt x="24105" y="0"/>
                  </a:cubicBezTo>
                  <a:cubicBezTo>
                    <a:pt x="21242" y="0"/>
                    <a:pt x="19118" y="739"/>
                    <a:pt x="16670" y="2263"/>
                  </a:cubicBezTo>
                  <a:cubicBezTo>
                    <a:pt x="14823" y="832"/>
                    <a:pt x="12422" y="0"/>
                    <a:pt x="9513" y="0"/>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6" name="Google Shape;326;p39"/>
            <p:cNvSpPr/>
            <p:nvPr/>
          </p:nvSpPr>
          <p:spPr>
            <a:xfrm>
              <a:off x="4511900" y="2635825"/>
              <a:ext cx="535675" cy="667300"/>
            </a:xfrm>
            <a:custGeom>
              <a:rect b="b" l="l" r="r" t="t"/>
              <a:pathLst>
                <a:path extrusionOk="0" h="26692" w="21427">
                  <a:moveTo>
                    <a:pt x="10944" y="15193"/>
                  </a:moveTo>
                  <a:cubicBezTo>
                    <a:pt x="12468" y="15193"/>
                    <a:pt x="14362" y="15378"/>
                    <a:pt x="15701" y="15562"/>
                  </a:cubicBezTo>
                  <a:lnTo>
                    <a:pt x="15701" y="21150"/>
                  </a:lnTo>
                  <a:cubicBezTo>
                    <a:pt x="14454" y="21427"/>
                    <a:pt x="12607" y="21750"/>
                    <a:pt x="10991" y="21750"/>
                  </a:cubicBezTo>
                  <a:cubicBezTo>
                    <a:pt x="7989" y="21750"/>
                    <a:pt x="5773" y="20734"/>
                    <a:pt x="5773" y="18425"/>
                  </a:cubicBezTo>
                  <a:cubicBezTo>
                    <a:pt x="5773" y="16393"/>
                    <a:pt x="7250" y="15193"/>
                    <a:pt x="10944" y="15193"/>
                  </a:cubicBezTo>
                  <a:close/>
                  <a:moveTo>
                    <a:pt x="11175" y="0"/>
                  </a:moveTo>
                  <a:cubicBezTo>
                    <a:pt x="7204" y="0"/>
                    <a:pt x="3879" y="1016"/>
                    <a:pt x="1524" y="2633"/>
                  </a:cubicBezTo>
                  <a:cubicBezTo>
                    <a:pt x="1293" y="2817"/>
                    <a:pt x="1293" y="3048"/>
                    <a:pt x="1524" y="3464"/>
                  </a:cubicBezTo>
                  <a:lnTo>
                    <a:pt x="3510" y="6465"/>
                  </a:lnTo>
                  <a:cubicBezTo>
                    <a:pt x="3645" y="6708"/>
                    <a:pt x="3827" y="6825"/>
                    <a:pt x="4028" y="6825"/>
                  </a:cubicBezTo>
                  <a:cubicBezTo>
                    <a:pt x="4172" y="6825"/>
                    <a:pt x="4326" y="6765"/>
                    <a:pt x="4480" y="6650"/>
                  </a:cubicBezTo>
                  <a:cubicBezTo>
                    <a:pt x="6050" y="5726"/>
                    <a:pt x="8312" y="5080"/>
                    <a:pt x="10760" y="5080"/>
                  </a:cubicBezTo>
                  <a:cubicBezTo>
                    <a:pt x="14408" y="5080"/>
                    <a:pt x="15701" y="6558"/>
                    <a:pt x="15701" y="10067"/>
                  </a:cubicBezTo>
                  <a:lnTo>
                    <a:pt x="15701" y="10991"/>
                  </a:lnTo>
                  <a:cubicBezTo>
                    <a:pt x="14223" y="10806"/>
                    <a:pt x="12422" y="10621"/>
                    <a:pt x="10760" y="10621"/>
                  </a:cubicBezTo>
                  <a:cubicBezTo>
                    <a:pt x="4480" y="10621"/>
                    <a:pt x="0" y="13115"/>
                    <a:pt x="0" y="18471"/>
                  </a:cubicBezTo>
                  <a:cubicBezTo>
                    <a:pt x="0" y="24659"/>
                    <a:pt x="5265" y="26691"/>
                    <a:pt x="10991" y="26691"/>
                  </a:cubicBezTo>
                  <a:cubicBezTo>
                    <a:pt x="14639" y="26691"/>
                    <a:pt x="18333" y="25998"/>
                    <a:pt x="20873" y="25213"/>
                  </a:cubicBezTo>
                  <a:cubicBezTo>
                    <a:pt x="21242" y="25075"/>
                    <a:pt x="21427" y="24798"/>
                    <a:pt x="21427" y="24382"/>
                  </a:cubicBezTo>
                  <a:lnTo>
                    <a:pt x="21427" y="10021"/>
                  </a:lnTo>
                  <a:cubicBezTo>
                    <a:pt x="21427" y="3048"/>
                    <a:pt x="17271" y="0"/>
                    <a:pt x="11175" y="0"/>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7" name="Google Shape;327;p39"/>
            <p:cNvSpPr/>
            <p:nvPr/>
          </p:nvSpPr>
          <p:spPr>
            <a:xfrm>
              <a:off x="5196475" y="2408400"/>
              <a:ext cx="553025" cy="880850"/>
            </a:xfrm>
            <a:custGeom>
              <a:rect b="b" l="l" r="r" t="t"/>
              <a:pathLst>
                <a:path extrusionOk="0" h="35234" w="22121">
                  <a:moveTo>
                    <a:pt x="740" y="0"/>
                  </a:moveTo>
                  <a:cubicBezTo>
                    <a:pt x="232" y="0"/>
                    <a:pt x="1" y="231"/>
                    <a:pt x="1" y="739"/>
                  </a:cubicBezTo>
                  <a:lnTo>
                    <a:pt x="1" y="34495"/>
                  </a:lnTo>
                  <a:cubicBezTo>
                    <a:pt x="1" y="34957"/>
                    <a:pt x="232" y="35234"/>
                    <a:pt x="740" y="35234"/>
                  </a:cubicBezTo>
                  <a:lnTo>
                    <a:pt x="4988" y="35234"/>
                  </a:lnTo>
                  <a:cubicBezTo>
                    <a:pt x="5450" y="35234"/>
                    <a:pt x="5727" y="34957"/>
                    <a:pt x="5727" y="34495"/>
                  </a:cubicBezTo>
                  <a:lnTo>
                    <a:pt x="5727" y="26414"/>
                  </a:lnTo>
                  <a:lnTo>
                    <a:pt x="7436" y="24613"/>
                  </a:lnTo>
                  <a:lnTo>
                    <a:pt x="15147" y="34772"/>
                  </a:lnTo>
                  <a:cubicBezTo>
                    <a:pt x="15378" y="35095"/>
                    <a:pt x="15701" y="35234"/>
                    <a:pt x="16117" y="35234"/>
                  </a:cubicBezTo>
                  <a:lnTo>
                    <a:pt x="21335" y="35234"/>
                  </a:lnTo>
                  <a:cubicBezTo>
                    <a:pt x="21982" y="35234"/>
                    <a:pt x="22120" y="34818"/>
                    <a:pt x="21751" y="34310"/>
                  </a:cubicBezTo>
                  <a:lnTo>
                    <a:pt x="11222" y="20642"/>
                  </a:lnTo>
                  <a:lnTo>
                    <a:pt x="20735" y="10529"/>
                  </a:lnTo>
                  <a:cubicBezTo>
                    <a:pt x="21104" y="10113"/>
                    <a:pt x="20966" y="9698"/>
                    <a:pt x="20319" y="9698"/>
                  </a:cubicBezTo>
                  <a:lnTo>
                    <a:pt x="15286" y="9698"/>
                  </a:lnTo>
                  <a:cubicBezTo>
                    <a:pt x="14870" y="9698"/>
                    <a:pt x="14639" y="9744"/>
                    <a:pt x="14362" y="10067"/>
                  </a:cubicBezTo>
                  <a:lnTo>
                    <a:pt x="5727" y="19441"/>
                  </a:lnTo>
                  <a:lnTo>
                    <a:pt x="5727" y="739"/>
                  </a:lnTo>
                  <a:cubicBezTo>
                    <a:pt x="5727" y="231"/>
                    <a:pt x="5450" y="0"/>
                    <a:pt x="4988" y="0"/>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8" name="Google Shape;328;p39"/>
            <p:cNvSpPr/>
            <p:nvPr/>
          </p:nvSpPr>
          <p:spPr>
            <a:xfrm>
              <a:off x="5815275" y="2650825"/>
              <a:ext cx="536850" cy="652300"/>
            </a:xfrm>
            <a:custGeom>
              <a:rect b="b" l="l" r="r" t="t"/>
              <a:pathLst>
                <a:path extrusionOk="0" h="26092" w="21474">
                  <a:moveTo>
                    <a:pt x="739" y="1"/>
                  </a:moveTo>
                  <a:cubicBezTo>
                    <a:pt x="277" y="1"/>
                    <a:pt x="0" y="232"/>
                    <a:pt x="0" y="693"/>
                  </a:cubicBezTo>
                  <a:lnTo>
                    <a:pt x="0" y="15008"/>
                  </a:lnTo>
                  <a:cubicBezTo>
                    <a:pt x="0" y="22905"/>
                    <a:pt x="4618" y="26091"/>
                    <a:pt x="11314" y="26091"/>
                  </a:cubicBezTo>
                  <a:cubicBezTo>
                    <a:pt x="14731" y="26091"/>
                    <a:pt x="18148" y="25352"/>
                    <a:pt x="20965" y="24152"/>
                  </a:cubicBezTo>
                  <a:cubicBezTo>
                    <a:pt x="21288" y="24013"/>
                    <a:pt x="21473" y="23690"/>
                    <a:pt x="21473" y="23274"/>
                  </a:cubicBezTo>
                  <a:lnTo>
                    <a:pt x="21473" y="693"/>
                  </a:lnTo>
                  <a:cubicBezTo>
                    <a:pt x="21473" y="232"/>
                    <a:pt x="21196" y="1"/>
                    <a:pt x="20734" y="1"/>
                  </a:cubicBezTo>
                  <a:lnTo>
                    <a:pt x="16486" y="1"/>
                  </a:lnTo>
                  <a:cubicBezTo>
                    <a:pt x="16024" y="1"/>
                    <a:pt x="15793" y="232"/>
                    <a:pt x="15793" y="693"/>
                  </a:cubicBezTo>
                  <a:lnTo>
                    <a:pt x="15793" y="20411"/>
                  </a:lnTo>
                  <a:cubicBezTo>
                    <a:pt x="14639" y="20781"/>
                    <a:pt x="12930" y="20965"/>
                    <a:pt x="11314" y="20965"/>
                  </a:cubicBezTo>
                  <a:cubicBezTo>
                    <a:pt x="7804" y="20965"/>
                    <a:pt x="5726" y="19580"/>
                    <a:pt x="5726" y="14916"/>
                  </a:cubicBezTo>
                  <a:lnTo>
                    <a:pt x="5726" y="693"/>
                  </a:lnTo>
                  <a:cubicBezTo>
                    <a:pt x="5726" y="232"/>
                    <a:pt x="5496" y="1"/>
                    <a:pt x="5034" y="1"/>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9" name="Google Shape;329;p39"/>
            <p:cNvSpPr/>
            <p:nvPr/>
          </p:nvSpPr>
          <p:spPr>
            <a:xfrm>
              <a:off x="6505625" y="2635825"/>
              <a:ext cx="543775" cy="653425"/>
            </a:xfrm>
            <a:custGeom>
              <a:rect b="b" l="l" r="r" t="t"/>
              <a:pathLst>
                <a:path extrusionOk="0" h="26137" w="21751">
                  <a:moveTo>
                    <a:pt x="10345" y="0"/>
                  </a:moveTo>
                  <a:cubicBezTo>
                    <a:pt x="6835" y="0"/>
                    <a:pt x="3372" y="693"/>
                    <a:pt x="509" y="1940"/>
                  </a:cubicBezTo>
                  <a:cubicBezTo>
                    <a:pt x="139" y="2125"/>
                    <a:pt x="1" y="2448"/>
                    <a:pt x="1" y="2817"/>
                  </a:cubicBezTo>
                  <a:lnTo>
                    <a:pt x="1" y="25398"/>
                  </a:lnTo>
                  <a:cubicBezTo>
                    <a:pt x="1" y="25860"/>
                    <a:pt x="232" y="26137"/>
                    <a:pt x="740" y="26137"/>
                  </a:cubicBezTo>
                  <a:lnTo>
                    <a:pt x="4942" y="26137"/>
                  </a:lnTo>
                  <a:cubicBezTo>
                    <a:pt x="5450" y="26137"/>
                    <a:pt x="5681" y="25860"/>
                    <a:pt x="5681" y="25398"/>
                  </a:cubicBezTo>
                  <a:lnTo>
                    <a:pt x="5681" y="5680"/>
                  </a:lnTo>
                  <a:cubicBezTo>
                    <a:pt x="6835" y="5403"/>
                    <a:pt x="8636" y="5126"/>
                    <a:pt x="10345" y="5126"/>
                  </a:cubicBezTo>
                  <a:cubicBezTo>
                    <a:pt x="13947" y="5126"/>
                    <a:pt x="16025" y="6511"/>
                    <a:pt x="16025" y="11129"/>
                  </a:cubicBezTo>
                  <a:lnTo>
                    <a:pt x="16025" y="25398"/>
                  </a:lnTo>
                  <a:cubicBezTo>
                    <a:pt x="16025" y="25860"/>
                    <a:pt x="16348" y="26137"/>
                    <a:pt x="16763" y="26137"/>
                  </a:cubicBezTo>
                  <a:lnTo>
                    <a:pt x="21058" y="26137"/>
                  </a:lnTo>
                  <a:cubicBezTo>
                    <a:pt x="21520" y="26137"/>
                    <a:pt x="21751" y="25860"/>
                    <a:pt x="21751" y="25398"/>
                  </a:cubicBezTo>
                  <a:lnTo>
                    <a:pt x="21751" y="11037"/>
                  </a:lnTo>
                  <a:cubicBezTo>
                    <a:pt x="21751" y="3187"/>
                    <a:pt x="17133" y="0"/>
                    <a:pt x="10345" y="0"/>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0" name="Google Shape;330;p39"/>
            <p:cNvSpPr/>
            <p:nvPr/>
          </p:nvSpPr>
          <p:spPr>
            <a:xfrm>
              <a:off x="7190225" y="2403775"/>
              <a:ext cx="161650" cy="885475"/>
            </a:xfrm>
            <a:custGeom>
              <a:rect b="b" l="l" r="r" t="t"/>
              <a:pathLst>
                <a:path extrusionOk="0" h="35419" w="6466">
                  <a:moveTo>
                    <a:pt x="3233" y="1"/>
                  </a:moveTo>
                  <a:cubicBezTo>
                    <a:pt x="1432" y="1"/>
                    <a:pt x="0" y="1294"/>
                    <a:pt x="0" y="3187"/>
                  </a:cubicBezTo>
                  <a:cubicBezTo>
                    <a:pt x="0" y="4988"/>
                    <a:pt x="1432" y="6419"/>
                    <a:pt x="3233" y="6419"/>
                  </a:cubicBezTo>
                  <a:cubicBezTo>
                    <a:pt x="5126" y="6419"/>
                    <a:pt x="6465" y="4988"/>
                    <a:pt x="6465" y="3187"/>
                  </a:cubicBezTo>
                  <a:cubicBezTo>
                    <a:pt x="6465" y="1294"/>
                    <a:pt x="5126" y="1"/>
                    <a:pt x="3233" y="1"/>
                  </a:cubicBezTo>
                  <a:close/>
                  <a:moveTo>
                    <a:pt x="1063" y="9883"/>
                  </a:moveTo>
                  <a:cubicBezTo>
                    <a:pt x="647" y="9883"/>
                    <a:pt x="324" y="10114"/>
                    <a:pt x="324" y="10575"/>
                  </a:cubicBezTo>
                  <a:lnTo>
                    <a:pt x="324" y="34680"/>
                  </a:lnTo>
                  <a:cubicBezTo>
                    <a:pt x="324" y="35142"/>
                    <a:pt x="647" y="35419"/>
                    <a:pt x="1063" y="35419"/>
                  </a:cubicBezTo>
                  <a:lnTo>
                    <a:pt x="5357" y="35419"/>
                  </a:lnTo>
                  <a:cubicBezTo>
                    <a:pt x="5819" y="35419"/>
                    <a:pt x="6050" y="35142"/>
                    <a:pt x="6050" y="34680"/>
                  </a:cubicBezTo>
                  <a:lnTo>
                    <a:pt x="6050" y="10575"/>
                  </a:lnTo>
                  <a:cubicBezTo>
                    <a:pt x="6050" y="10114"/>
                    <a:pt x="5819" y="9883"/>
                    <a:pt x="5357" y="9883"/>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1" name="Google Shape;331;p39"/>
            <p:cNvSpPr/>
            <p:nvPr/>
          </p:nvSpPr>
          <p:spPr>
            <a:xfrm>
              <a:off x="639850" y="2230625"/>
              <a:ext cx="759675" cy="1170625"/>
            </a:xfrm>
            <a:custGeom>
              <a:rect b="b" l="l" r="r" t="t"/>
              <a:pathLst>
                <a:path extrusionOk="0" h="46825" w="30387">
                  <a:moveTo>
                    <a:pt x="1" y="0"/>
                  </a:moveTo>
                  <a:lnTo>
                    <a:pt x="1" y="1154"/>
                  </a:lnTo>
                  <a:lnTo>
                    <a:pt x="14501" y="1154"/>
                  </a:lnTo>
                  <a:lnTo>
                    <a:pt x="28770" y="45670"/>
                  </a:lnTo>
                  <a:lnTo>
                    <a:pt x="14916" y="45670"/>
                  </a:lnTo>
                  <a:lnTo>
                    <a:pt x="7713" y="23828"/>
                  </a:lnTo>
                  <a:lnTo>
                    <a:pt x="6604" y="24197"/>
                  </a:lnTo>
                  <a:lnTo>
                    <a:pt x="14085" y="46824"/>
                  </a:lnTo>
                  <a:lnTo>
                    <a:pt x="30386" y="46824"/>
                  </a:lnTo>
                  <a:lnTo>
                    <a:pt x="15332" y="0"/>
                  </a:ln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2" name="Google Shape;332;p39"/>
            <p:cNvSpPr/>
            <p:nvPr/>
          </p:nvSpPr>
          <p:spPr>
            <a:xfrm>
              <a:off x="1685800" y="2803225"/>
              <a:ext cx="4650" cy="25"/>
            </a:xfrm>
            <a:custGeom>
              <a:rect b="b" l="l" r="r" t="t"/>
              <a:pathLst>
                <a:path extrusionOk="0" h="1" w="186">
                  <a:moveTo>
                    <a:pt x="0" y="0"/>
                  </a:moveTo>
                  <a:lnTo>
                    <a:pt x="0" y="0"/>
                  </a:lnTo>
                  <a:lnTo>
                    <a:pt x="185" y="0"/>
                  </a:lnTo>
                  <a:lnTo>
                    <a:pt x="185" y="0"/>
                  </a:ln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3" name="Google Shape;333;p39"/>
            <p:cNvSpPr/>
            <p:nvPr/>
          </p:nvSpPr>
          <p:spPr>
            <a:xfrm>
              <a:off x="1311750" y="2803225"/>
              <a:ext cx="602650" cy="596875"/>
            </a:xfrm>
            <a:custGeom>
              <a:rect b="b" l="l" r="r" t="t"/>
              <a:pathLst>
                <a:path extrusionOk="0" h="23875" w="24106">
                  <a:moveTo>
                    <a:pt x="1" y="0"/>
                  </a:moveTo>
                  <a:lnTo>
                    <a:pt x="7805" y="23874"/>
                  </a:lnTo>
                  <a:lnTo>
                    <a:pt x="24106" y="23874"/>
                  </a:lnTo>
                  <a:lnTo>
                    <a:pt x="16163" y="0"/>
                  </a:lnTo>
                  <a:lnTo>
                    <a:pt x="14962" y="0"/>
                  </a:lnTo>
                  <a:lnTo>
                    <a:pt x="22489" y="22720"/>
                  </a:lnTo>
                  <a:lnTo>
                    <a:pt x="8636" y="22720"/>
                  </a:lnTo>
                  <a:lnTo>
                    <a:pt x="1201" y="0"/>
                  </a:ln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4" name="Google Shape;334;p39"/>
            <p:cNvSpPr/>
            <p:nvPr/>
          </p:nvSpPr>
          <p:spPr>
            <a:xfrm>
              <a:off x="1518400" y="2230625"/>
              <a:ext cx="391375" cy="572625"/>
            </a:xfrm>
            <a:custGeom>
              <a:rect b="b" l="l" r="r" t="t"/>
              <a:pathLst>
                <a:path extrusionOk="0" h="22905" w="15655">
                  <a:moveTo>
                    <a:pt x="1" y="0"/>
                  </a:moveTo>
                  <a:lnTo>
                    <a:pt x="370" y="1154"/>
                  </a:lnTo>
                  <a:lnTo>
                    <a:pt x="14085" y="1154"/>
                  </a:lnTo>
                  <a:lnTo>
                    <a:pt x="7297" y="21103"/>
                  </a:lnTo>
                  <a:lnTo>
                    <a:pt x="7897" y="22904"/>
                  </a:lnTo>
                  <a:lnTo>
                    <a:pt x="14547" y="3417"/>
                  </a:lnTo>
                  <a:lnTo>
                    <a:pt x="15655" y="0"/>
                  </a:ln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5" name="Google Shape;335;p39"/>
            <p:cNvSpPr/>
            <p:nvPr/>
          </p:nvSpPr>
          <p:spPr>
            <a:xfrm>
              <a:off x="1311750" y="2230625"/>
              <a:ext cx="404075" cy="572625"/>
            </a:xfrm>
            <a:custGeom>
              <a:rect b="b" l="l" r="r" t="t"/>
              <a:pathLst>
                <a:path extrusionOk="0" h="22905" w="16163">
                  <a:moveTo>
                    <a:pt x="8220" y="3463"/>
                  </a:moveTo>
                  <a:lnTo>
                    <a:pt x="14547" y="21750"/>
                  </a:lnTo>
                  <a:lnTo>
                    <a:pt x="1617" y="21750"/>
                  </a:lnTo>
                  <a:lnTo>
                    <a:pt x="8220" y="3463"/>
                  </a:lnTo>
                  <a:close/>
                  <a:moveTo>
                    <a:pt x="8267" y="0"/>
                  </a:moveTo>
                  <a:lnTo>
                    <a:pt x="1" y="22904"/>
                  </a:lnTo>
                  <a:lnTo>
                    <a:pt x="16163" y="22904"/>
                  </a:lnTo>
                  <a:lnTo>
                    <a:pt x="8267" y="0"/>
                  </a:ln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6" name="Google Shape;336;p39"/>
            <p:cNvSpPr/>
            <p:nvPr/>
          </p:nvSpPr>
          <p:spPr>
            <a:xfrm>
              <a:off x="238125" y="2230625"/>
              <a:ext cx="725000" cy="1170625"/>
            </a:xfrm>
            <a:custGeom>
              <a:rect b="b" l="l" r="r" t="t"/>
              <a:pathLst>
                <a:path extrusionOk="0" h="46825" w="29000">
                  <a:moveTo>
                    <a:pt x="15054" y="0"/>
                  </a:moveTo>
                  <a:lnTo>
                    <a:pt x="0" y="46824"/>
                  </a:lnTo>
                  <a:lnTo>
                    <a:pt x="16301" y="46824"/>
                  </a:lnTo>
                  <a:lnTo>
                    <a:pt x="23782" y="24197"/>
                  </a:lnTo>
                  <a:lnTo>
                    <a:pt x="22673" y="23828"/>
                  </a:lnTo>
                  <a:lnTo>
                    <a:pt x="15470" y="45670"/>
                  </a:lnTo>
                  <a:lnTo>
                    <a:pt x="1570" y="45670"/>
                  </a:lnTo>
                  <a:lnTo>
                    <a:pt x="15885" y="1154"/>
                  </a:lnTo>
                  <a:lnTo>
                    <a:pt x="29000" y="1154"/>
                  </a:lnTo>
                  <a:lnTo>
                    <a:pt x="29000" y="0"/>
                  </a:ln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7" name="Google Shape;337;p39"/>
            <p:cNvSpPr/>
            <p:nvPr/>
          </p:nvSpPr>
          <p:spPr>
            <a:xfrm>
              <a:off x="614475" y="2230625"/>
              <a:ext cx="408700" cy="646500"/>
            </a:xfrm>
            <a:custGeom>
              <a:rect b="b" l="l" r="r" t="t"/>
              <a:pathLst>
                <a:path extrusionOk="0" h="25860" w="16348">
                  <a:moveTo>
                    <a:pt x="14777" y="1154"/>
                  </a:moveTo>
                  <a:lnTo>
                    <a:pt x="8174" y="22027"/>
                  </a:lnTo>
                  <a:lnTo>
                    <a:pt x="1570" y="1154"/>
                  </a:lnTo>
                  <a:close/>
                  <a:moveTo>
                    <a:pt x="0" y="0"/>
                  </a:moveTo>
                  <a:lnTo>
                    <a:pt x="8174" y="25860"/>
                  </a:lnTo>
                  <a:lnTo>
                    <a:pt x="16347" y="0"/>
                  </a:ln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Tree>
  </p:cSld>
  <p:clrMapOvr>
    <a:masterClrMapping/>
  </p:clrMapOvr>
  <p:extLst>
    <p:ext uri="{DCECCB84-F9BA-43D5-87BE-67443E8EF086}">
      <p15:sldGuideLst>
        <p15:guide id="1" pos="7226">
          <p15:clr>
            <a:srgbClr val="FA7B17"/>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Text 2 Column">
  <p:cSld name="TITLE_AND_BODY_4">
    <p:spTree>
      <p:nvGrpSpPr>
        <p:cNvPr id="338" name="Shape 338"/>
        <p:cNvGrpSpPr/>
        <p:nvPr/>
      </p:nvGrpSpPr>
      <p:grpSpPr>
        <a:xfrm>
          <a:off x="0" y="0"/>
          <a:ext cx="0" cy="0"/>
          <a:chOff x="0" y="0"/>
          <a:chExt cx="0" cy="0"/>
        </a:xfrm>
      </p:grpSpPr>
      <p:sp>
        <p:nvSpPr>
          <p:cNvPr id="339" name="Google Shape;339;p40"/>
          <p:cNvSpPr txBox="1"/>
          <p:nvPr>
            <p:ph type="title"/>
          </p:nvPr>
        </p:nvSpPr>
        <p:spPr>
          <a:xfrm>
            <a:off x="600000" y="593367"/>
            <a:ext cx="8275200" cy="763500"/>
          </a:xfrm>
          <a:prstGeom prst="rect">
            <a:avLst/>
          </a:prstGeom>
        </p:spPr>
        <p:txBody>
          <a:bodyPr anchorCtr="0" anchor="t" bIns="0" lIns="0" spcFirstLastPara="1" rIns="0" wrap="square" tIns="0">
            <a:noAutofit/>
          </a:bodyPr>
          <a:lstStyle>
            <a:lvl1pPr lvl="0" rtl="0">
              <a:spcBef>
                <a:spcPts val="0"/>
              </a:spcBef>
              <a:spcAft>
                <a:spcPts val="0"/>
              </a:spcAft>
              <a:buSzPts val="2900"/>
              <a:buFont typeface="Maven Pro Medium"/>
              <a:buNone/>
              <a:defRPr sz="2900">
                <a:latin typeface="Maven Pro Medium"/>
                <a:ea typeface="Maven Pro Medium"/>
                <a:cs typeface="Maven Pro Medium"/>
                <a:sym typeface="Maven Pr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0" name="Google Shape;340;p40"/>
          <p:cNvSpPr txBox="1"/>
          <p:nvPr>
            <p:ph idx="12" type="sldNum"/>
          </p:nvPr>
        </p:nvSpPr>
        <p:spPr>
          <a:xfrm>
            <a:off x="10930810" y="6271489"/>
            <a:ext cx="731700" cy="524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grpSp>
        <p:nvGrpSpPr>
          <p:cNvPr id="341" name="Google Shape;341;p40"/>
          <p:cNvGrpSpPr/>
          <p:nvPr/>
        </p:nvGrpSpPr>
        <p:grpSpPr>
          <a:xfrm>
            <a:off x="0" y="6769831"/>
            <a:ext cx="12191695" cy="87998"/>
            <a:chOff x="0" y="5077500"/>
            <a:chExt cx="9144000" cy="66000"/>
          </a:xfrm>
        </p:grpSpPr>
        <p:sp>
          <p:nvSpPr>
            <p:cNvPr id="342" name="Google Shape;342;p40"/>
            <p:cNvSpPr/>
            <p:nvPr/>
          </p:nvSpPr>
          <p:spPr>
            <a:xfrm>
              <a:off x="0" y="5077500"/>
              <a:ext cx="1524000" cy="660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3" name="Google Shape;343;p40"/>
            <p:cNvSpPr/>
            <p:nvPr/>
          </p:nvSpPr>
          <p:spPr>
            <a:xfrm>
              <a:off x="1524000" y="5077500"/>
              <a:ext cx="1524000" cy="66000"/>
            </a:xfrm>
            <a:prstGeom prst="rect">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4" name="Google Shape;344;p40"/>
            <p:cNvSpPr/>
            <p:nvPr/>
          </p:nvSpPr>
          <p:spPr>
            <a:xfrm>
              <a:off x="3048000" y="5077500"/>
              <a:ext cx="1524000" cy="660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5" name="Google Shape;345;p40"/>
            <p:cNvSpPr/>
            <p:nvPr/>
          </p:nvSpPr>
          <p:spPr>
            <a:xfrm>
              <a:off x="4572000" y="5077500"/>
              <a:ext cx="1524000" cy="66000"/>
            </a:xfrm>
            <a:prstGeom prst="rect">
              <a:avLst/>
            </a:pr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6" name="Google Shape;346;p40"/>
            <p:cNvSpPr/>
            <p:nvPr/>
          </p:nvSpPr>
          <p:spPr>
            <a:xfrm>
              <a:off x="6096000" y="5077500"/>
              <a:ext cx="1524000" cy="66000"/>
            </a:xfrm>
            <a:prstGeom prst="rect">
              <a:avLst/>
            </a:pr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7" name="Google Shape;347;p40"/>
            <p:cNvSpPr/>
            <p:nvPr/>
          </p:nvSpPr>
          <p:spPr>
            <a:xfrm>
              <a:off x="7620000" y="5077500"/>
              <a:ext cx="1524000" cy="66000"/>
            </a:xfrm>
            <a:prstGeom prst="rect">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48" name="Google Shape;348;p40"/>
          <p:cNvSpPr txBox="1"/>
          <p:nvPr>
            <p:ph idx="1" type="body"/>
          </p:nvPr>
        </p:nvSpPr>
        <p:spPr>
          <a:xfrm>
            <a:off x="596800" y="2240633"/>
            <a:ext cx="5412300" cy="4030800"/>
          </a:xfrm>
          <a:prstGeom prst="rect">
            <a:avLst/>
          </a:prstGeom>
        </p:spPr>
        <p:txBody>
          <a:bodyPr anchorCtr="0" anchor="t" bIns="45700" lIns="0" spcFirstLastPara="1" rIns="91425" wrap="square" tIns="45700">
            <a:noAutofit/>
          </a:bodyPr>
          <a:lstStyle>
            <a:lvl1pPr indent="-330200" lvl="0" marL="457200" rtl="0">
              <a:lnSpc>
                <a:spcPct val="113000"/>
              </a:lnSpc>
              <a:spcBef>
                <a:spcPts val="0"/>
              </a:spcBef>
              <a:spcAft>
                <a:spcPts val="0"/>
              </a:spcAft>
              <a:buSzPts val="1600"/>
              <a:buChar char="•"/>
              <a:defRPr/>
            </a:lvl1pPr>
            <a:lvl2pPr indent="-317500" lvl="1" marL="914400" rtl="0">
              <a:lnSpc>
                <a:spcPct val="113000"/>
              </a:lnSpc>
              <a:spcBef>
                <a:spcPts val="800"/>
              </a:spcBef>
              <a:spcAft>
                <a:spcPts val="0"/>
              </a:spcAft>
              <a:buSzPts val="1400"/>
              <a:buChar char="–"/>
              <a:defRPr/>
            </a:lvl2pPr>
            <a:lvl3pPr indent="-304800" lvl="2" marL="1371600" rtl="0">
              <a:lnSpc>
                <a:spcPct val="113000"/>
              </a:lnSpc>
              <a:spcBef>
                <a:spcPts val="800"/>
              </a:spcBef>
              <a:spcAft>
                <a:spcPts val="0"/>
              </a:spcAft>
              <a:buSzPts val="1200"/>
              <a:buChar char="–"/>
              <a:defRPr/>
            </a:lvl3pPr>
            <a:lvl4pPr indent="-304800" lvl="3" marL="1828800" rtl="0">
              <a:lnSpc>
                <a:spcPct val="113000"/>
              </a:lnSpc>
              <a:spcBef>
                <a:spcPts val="800"/>
              </a:spcBef>
              <a:spcAft>
                <a:spcPts val="0"/>
              </a:spcAft>
              <a:buSzPts val="1200"/>
              <a:buChar char="–"/>
              <a:defRPr/>
            </a:lvl4pPr>
            <a:lvl5pPr indent="-304800" lvl="4" marL="2286000" rtl="0">
              <a:lnSpc>
                <a:spcPct val="113000"/>
              </a:lnSpc>
              <a:spcBef>
                <a:spcPts val="800"/>
              </a:spcBef>
              <a:spcAft>
                <a:spcPts val="0"/>
              </a:spcAft>
              <a:buSzPts val="1200"/>
              <a:buChar char="–"/>
              <a:defRPr/>
            </a:lvl5pPr>
            <a:lvl6pPr indent="-342900" lvl="5" marL="2743200" rtl="0">
              <a:lnSpc>
                <a:spcPct val="113000"/>
              </a:lnSpc>
              <a:spcBef>
                <a:spcPts val="800"/>
              </a:spcBef>
              <a:spcAft>
                <a:spcPts val="0"/>
              </a:spcAft>
              <a:buSzPts val="1800"/>
              <a:buChar char="•"/>
              <a:defRPr/>
            </a:lvl6pPr>
            <a:lvl7pPr indent="-342900" lvl="6" marL="3200400" rtl="0">
              <a:lnSpc>
                <a:spcPct val="113000"/>
              </a:lnSpc>
              <a:spcBef>
                <a:spcPts val="800"/>
              </a:spcBef>
              <a:spcAft>
                <a:spcPts val="0"/>
              </a:spcAft>
              <a:buSzPts val="1800"/>
              <a:buChar char="•"/>
              <a:defRPr/>
            </a:lvl7pPr>
            <a:lvl8pPr indent="-342900" lvl="7" marL="3657600" rtl="0">
              <a:lnSpc>
                <a:spcPct val="113000"/>
              </a:lnSpc>
              <a:spcBef>
                <a:spcPts val="800"/>
              </a:spcBef>
              <a:spcAft>
                <a:spcPts val="0"/>
              </a:spcAft>
              <a:buSzPts val="1800"/>
              <a:buChar char="•"/>
              <a:defRPr/>
            </a:lvl8pPr>
            <a:lvl9pPr indent="-342900" lvl="8" marL="4114800" rtl="0">
              <a:lnSpc>
                <a:spcPct val="113000"/>
              </a:lnSpc>
              <a:spcBef>
                <a:spcPts val="800"/>
              </a:spcBef>
              <a:spcAft>
                <a:spcPts val="800"/>
              </a:spcAft>
              <a:buSzPts val="1800"/>
              <a:buChar char="•"/>
              <a:defRPr/>
            </a:lvl9pPr>
          </a:lstStyle>
          <a:p/>
        </p:txBody>
      </p:sp>
      <p:sp>
        <p:nvSpPr>
          <p:cNvPr id="349" name="Google Shape;349;p40"/>
          <p:cNvSpPr txBox="1"/>
          <p:nvPr>
            <p:ph idx="2" type="body"/>
          </p:nvPr>
        </p:nvSpPr>
        <p:spPr>
          <a:xfrm>
            <a:off x="6250133" y="2240633"/>
            <a:ext cx="5412300" cy="4030800"/>
          </a:xfrm>
          <a:prstGeom prst="rect">
            <a:avLst/>
          </a:prstGeom>
        </p:spPr>
        <p:txBody>
          <a:bodyPr anchorCtr="0" anchor="t" bIns="45700" lIns="0" spcFirstLastPara="1" rIns="91425" wrap="square" tIns="45700">
            <a:noAutofit/>
          </a:bodyPr>
          <a:lstStyle>
            <a:lvl1pPr indent="-330200" lvl="0" marL="457200" rtl="0">
              <a:lnSpc>
                <a:spcPct val="113000"/>
              </a:lnSpc>
              <a:spcBef>
                <a:spcPts val="0"/>
              </a:spcBef>
              <a:spcAft>
                <a:spcPts val="0"/>
              </a:spcAft>
              <a:buSzPts val="1600"/>
              <a:buChar char="•"/>
              <a:defRPr/>
            </a:lvl1pPr>
            <a:lvl2pPr indent="-317500" lvl="1" marL="914400" rtl="0">
              <a:lnSpc>
                <a:spcPct val="113000"/>
              </a:lnSpc>
              <a:spcBef>
                <a:spcPts val="800"/>
              </a:spcBef>
              <a:spcAft>
                <a:spcPts val="0"/>
              </a:spcAft>
              <a:buSzPts val="1400"/>
              <a:buChar char="–"/>
              <a:defRPr/>
            </a:lvl2pPr>
            <a:lvl3pPr indent="-304800" lvl="2" marL="1371600" rtl="0">
              <a:lnSpc>
                <a:spcPct val="113000"/>
              </a:lnSpc>
              <a:spcBef>
                <a:spcPts val="800"/>
              </a:spcBef>
              <a:spcAft>
                <a:spcPts val="0"/>
              </a:spcAft>
              <a:buSzPts val="1200"/>
              <a:buChar char="–"/>
              <a:defRPr/>
            </a:lvl3pPr>
            <a:lvl4pPr indent="-304800" lvl="3" marL="1828800" rtl="0">
              <a:lnSpc>
                <a:spcPct val="113000"/>
              </a:lnSpc>
              <a:spcBef>
                <a:spcPts val="800"/>
              </a:spcBef>
              <a:spcAft>
                <a:spcPts val="0"/>
              </a:spcAft>
              <a:buSzPts val="1200"/>
              <a:buChar char="–"/>
              <a:defRPr/>
            </a:lvl4pPr>
            <a:lvl5pPr indent="-304800" lvl="4" marL="2286000" rtl="0">
              <a:lnSpc>
                <a:spcPct val="113000"/>
              </a:lnSpc>
              <a:spcBef>
                <a:spcPts val="800"/>
              </a:spcBef>
              <a:spcAft>
                <a:spcPts val="0"/>
              </a:spcAft>
              <a:buSzPts val="1200"/>
              <a:buChar char="–"/>
              <a:defRPr/>
            </a:lvl5pPr>
            <a:lvl6pPr indent="-342900" lvl="5" marL="2743200" rtl="0">
              <a:lnSpc>
                <a:spcPct val="113000"/>
              </a:lnSpc>
              <a:spcBef>
                <a:spcPts val="800"/>
              </a:spcBef>
              <a:spcAft>
                <a:spcPts val="0"/>
              </a:spcAft>
              <a:buSzPts val="1800"/>
              <a:buChar char="•"/>
              <a:defRPr/>
            </a:lvl6pPr>
            <a:lvl7pPr indent="-342900" lvl="6" marL="3200400" rtl="0">
              <a:lnSpc>
                <a:spcPct val="113000"/>
              </a:lnSpc>
              <a:spcBef>
                <a:spcPts val="800"/>
              </a:spcBef>
              <a:spcAft>
                <a:spcPts val="0"/>
              </a:spcAft>
              <a:buSzPts val="1800"/>
              <a:buChar char="•"/>
              <a:defRPr/>
            </a:lvl7pPr>
            <a:lvl8pPr indent="-342900" lvl="7" marL="3657600" rtl="0">
              <a:lnSpc>
                <a:spcPct val="113000"/>
              </a:lnSpc>
              <a:spcBef>
                <a:spcPts val="800"/>
              </a:spcBef>
              <a:spcAft>
                <a:spcPts val="0"/>
              </a:spcAft>
              <a:buSzPts val="1800"/>
              <a:buChar char="•"/>
              <a:defRPr/>
            </a:lvl8pPr>
            <a:lvl9pPr indent="-342900" lvl="8" marL="4114800" rtl="0">
              <a:lnSpc>
                <a:spcPct val="113000"/>
              </a:lnSpc>
              <a:spcBef>
                <a:spcPts val="800"/>
              </a:spcBef>
              <a:spcAft>
                <a:spcPts val="800"/>
              </a:spcAft>
              <a:buSzPts val="1800"/>
              <a:buChar char="•"/>
              <a:defRPr/>
            </a:lvl9pPr>
          </a:lstStyle>
          <a:p/>
        </p:txBody>
      </p:sp>
      <p:grpSp>
        <p:nvGrpSpPr>
          <p:cNvPr id="350" name="Google Shape;350;p40"/>
          <p:cNvGrpSpPr/>
          <p:nvPr/>
        </p:nvGrpSpPr>
        <p:grpSpPr>
          <a:xfrm>
            <a:off x="11127472" y="695963"/>
            <a:ext cx="545138" cy="379677"/>
            <a:chOff x="238125" y="403750"/>
            <a:chExt cx="6713525" cy="4675825"/>
          </a:xfrm>
        </p:grpSpPr>
        <p:sp>
          <p:nvSpPr>
            <p:cNvPr id="351" name="Google Shape;351;p40"/>
            <p:cNvSpPr/>
            <p:nvPr/>
          </p:nvSpPr>
          <p:spPr>
            <a:xfrm>
              <a:off x="238125" y="403750"/>
              <a:ext cx="3092025" cy="4675825"/>
            </a:xfrm>
            <a:custGeom>
              <a:rect b="b" l="l" r="r" t="t"/>
              <a:pathLst>
                <a:path extrusionOk="0" h="187033" w="123681">
                  <a:moveTo>
                    <a:pt x="60138" y="0"/>
                  </a:moveTo>
                  <a:lnTo>
                    <a:pt x="0" y="187032"/>
                  </a:lnTo>
                  <a:lnTo>
                    <a:pt x="61840" y="187032"/>
                  </a:lnTo>
                  <a:lnTo>
                    <a:pt x="92665" y="93422"/>
                  </a:lnTo>
                  <a:lnTo>
                    <a:pt x="123680"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52" name="Google Shape;352;p40"/>
            <p:cNvSpPr/>
            <p:nvPr/>
          </p:nvSpPr>
          <p:spPr>
            <a:xfrm>
              <a:off x="1741550" y="403750"/>
              <a:ext cx="3087300" cy="4675825"/>
            </a:xfrm>
            <a:custGeom>
              <a:rect b="b" l="l" r="r" t="t"/>
              <a:pathLst>
                <a:path extrusionOk="0" h="187033" w="123492">
                  <a:moveTo>
                    <a:pt x="1" y="0"/>
                  </a:moveTo>
                  <a:lnTo>
                    <a:pt x="61841" y="187032"/>
                  </a:lnTo>
                  <a:lnTo>
                    <a:pt x="123492" y="187032"/>
                  </a:lnTo>
                  <a:lnTo>
                    <a:pt x="63543"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53" name="Google Shape;353;p40"/>
            <p:cNvSpPr/>
            <p:nvPr/>
          </p:nvSpPr>
          <p:spPr>
            <a:xfrm>
              <a:off x="5372525" y="403750"/>
              <a:ext cx="1564950" cy="2283550"/>
            </a:xfrm>
            <a:custGeom>
              <a:rect b="b" l="l" r="r" t="t"/>
              <a:pathLst>
                <a:path extrusionOk="0" h="91342" w="62598">
                  <a:moveTo>
                    <a:pt x="1" y="0"/>
                  </a:moveTo>
                  <a:lnTo>
                    <a:pt x="31583" y="91341"/>
                  </a:lnTo>
                  <a:lnTo>
                    <a:pt x="59004" y="10779"/>
                  </a:lnTo>
                  <a:lnTo>
                    <a:pt x="62597" y="0"/>
                  </a:lnTo>
                  <a:close/>
                </a:path>
              </a:pathLst>
            </a:cu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4" name="Google Shape;354;p40"/>
            <p:cNvSpPr/>
            <p:nvPr/>
          </p:nvSpPr>
          <p:spPr>
            <a:xfrm>
              <a:off x="4630275" y="2687275"/>
              <a:ext cx="2321375" cy="2392300"/>
            </a:xfrm>
            <a:custGeom>
              <a:rect b="b" l="l" r="r" t="t"/>
              <a:pathLst>
                <a:path extrusionOk="0" h="95692" w="92855">
                  <a:moveTo>
                    <a:pt x="0" y="0"/>
                  </a:moveTo>
                  <a:lnTo>
                    <a:pt x="31015" y="95691"/>
                  </a:lnTo>
                  <a:lnTo>
                    <a:pt x="92855" y="95691"/>
                  </a:lnTo>
                  <a:lnTo>
                    <a:pt x="61273" y="0"/>
                  </a:ln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55" name="Google Shape;355;p40"/>
            <p:cNvSpPr/>
            <p:nvPr/>
          </p:nvSpPr>
          <p:spPr>
            <a:xfrm>
              <a:off x="4630275" y="403750"/>
              <a:ext cx="1531825" cy="2283550"/>
            </a:xfrm>
            <a:custGeom>
              <a:rect b="b" l="l" r="r" t="t"/>
              <a:pathLst>
                <a:path extrusionOk="0" h="91342" w="61273">
                  <a:moveTo>
                    <a:pt x="29691" y="0"/>
                  </a:moveTo>
                  <a:lnTo>
                    <a:pt x="0" y="91341"/>
                  </a:lnTo>
                  <a:lnTo>
                    <a:pt x="61273" y="91341"/>
                  </a:lnTo>
                  <a:lnTo>
                    <a:pt x="29691" y="0"/>
                  </a:ln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56" name="Google Shape;356;p40"/>
            <p:cNvSpPr/>
            <p:nvPr/>
          </p:nvSpPr>
          <p:spPr>
            <a:xfrm>
              <a:off x="1741550" y="403750"/>
              <a:ext cx="1588600" cy="2397025"/>
            </a:xfrm>
            <a:custGeom>
              <a:rect b="b" l="l" r="r" t="t"/>
              <a:pathLst>
                <a:path extrusionOk="0" h="95881" w="63544">
                  <a:moveTo>
                    <a:pt x="1" y="0"/>
                  </a:moveTo>
                  <a:lnTo>
                    <a:pt x="31772" y="95880"/>
                  </a:lnTo>
                  <a:lnTo>
                    <a:pt x="63543" y="0"/>
                  </a:lnTo>
                  <a:close/>
                </a:path>
              </a:pathLst>
            </a:cu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57" name="Google Shape;357;p40"/>
          <p:cNvSpPr txBox="1"/>
          <p:nvPr>
            <p:ph idx="3" type="title"/>
          </p:nvPr>
        </p:nvSpPr>
        <p:spPr>
          <a:xfrm>
            <a:off x="600000" y="1308100"/>
            <a:ext cx="11062500" cy="4308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2100"/>
              <a:buFont typeface="Maven Pro Medium"/>
              <a:buNone/>
              <a:defRPr sz="2100">
                <a:solidFill>
                  <a:schemeClr val="accent1"/>
                </a:solidFill>
                <a:latin typeface="Maven Pro Medium"/>
                <a:ea typeface="Maven Pro Medium"/>
                <a:cs typeface="Maven Pro Medium"/>
                <a:sym typeface="Maven Pro Medium"/>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 SUBTITLE">
  <p:cSld name="BULLETS + SUBTITLE">
    <p:bg>
      <p:bgPr>
        <a:solidFill>
          <a:schemeClr val="lt1"/>
        </a:solidFill>
      </p:bgPr>
    </p:bg>
    <p:spTree>
      <p:nvGrpSpPr>
        <p:cNvPr id="42" name="Shape 42"/>
        <p:cNvGrpSpPr/>
        <p:nvPr/>
      </p:nvGrpSpPr>
      <p:grpSpPr>
        <a:xfrm>
          <a:off x="0" y="0"/>
          <a:ext cx="0" cy="0"/>
          <a:chOff x="0" y="0"/>
          <a:chExt cx="0" cy="0"/>
        </a:xfrm>
      </p:grpSpPr>
      <p:sp>
        <p:nvSpPr>
          <p:cNvPr id="43" name="Google Shape;43;p5"/>
          <p:cNvSpPr txBox="1"/>
          <p:nvPr>
            <p:ph idx="1" type="body"/>
          </p:nvPr>
        </p:nvSpPr>
        <p:spPr>
          <a:xfrm>
            <a:off x="479424" y="1708150"/>
            <a:ext cx="11233151" cy="3883025"/>
          </a:xfrm>
          <a:prstGeom prst="rect">
            <a:avLst/>
          </a:prstGeom>
          <a:noFill/>
          <a:ln>
            <a:noFill/>
          </a:ln>
        </p:spPr>
        <p:txBody>
          <a:bodyPr anchorCtr="0" anchor="t" bIns="45700" lIns="0" spcFirstLastPara="1" rIns="91425" wrap="square" tIns="45700">
            <a:noAutofit/>
          </a:bodyPr>
          <a:lstStyle>
            <a:lvl1pPr indent="-330200" lvl="0" marL="457200" algn="l">
              <a:lnSpc>
                <a:spcPct val="100000"/>
              </a:lnSpc>
              <a:spcBef>
                <a:spcPts val="0"/>
              </a:spcBef>
              <a:spcAft>
                <a:spcPts val="0"/>
              </a:spcAft>
              <a:buClr>
                <a:schemeClr val="accent1"/>
              </a:buClr>
              <a:buSzPts val="1600"/>
              <a:buFont typeface="Montserrat Light"/>
              <a:buChar char="•"/>
              <a:defRPr/>
            </a:lvl1pPr>
            <a:lvl2pPr indent="-317500" lvl="1" marL="914400" algn="l">
              <a:lnSpc>
                <a:spcPct val="100000"/>
              </a:lnSpc>
              <a:spcBef>
                <a:spcPts val="600"/>
              </a:spcBef>
              <a:spcAft>
                <a:spcPts val="0"/>
              </a:spcAft>
              <a:buClr>
                <a:schemeClr val="accent4"/>
              </a:buClr>
              <a:buSzPts val="1400"/>
              <a:buChar char="–"/>
              <a:defRPr sz="1400">
                <a:solidFill>
                  <a:schemeClr val="accent4"/>
                </a:solidFill>
              </a:defRPr>
            </a:lvl2pPr>
            <a:lvl3pPr indent="-304800" lvl="2" marL="1371600" algn="l">
              <a:lnSpc>
                <a:spcPct val="100000"/>
              </a:lnSpc>
              <a:spcBef>
                <a:spcPts val="600"/>
              </a:spcBef>
              <a:spcAft>
                <a:spcPts val="0"/>
              </a:spcAft>
              <a:buClr>
                <a:schemeClr val="accent4"/>
              </a:buClr>
              <a:buSzPts val="1200"/>
              <a:buChar char="–"/>
              <a:defRPr i="0" sz="1200"/>
            </a:lvl3pPr>
            <a:lvl4pPr indent="-304800" lvl="3" marL="1828800" algn="l">
              <a:lnSpc>
                <a:spcPct val="100000"/>
              </a:lnSpc>
              <a:spcBef>
                <a:spcPts val="600"/>
              </a:spcBef>
              <a:spcAft>
                <a:spcPts val="0"/>
              </a:spcAft>
              <a:buClr>
                <a:schemeClr val="accent4"/>
              </a:buClr>
              <a:buSzPts val="1200"/>
              <a:buChar char="–"/>
              <a:defRPr i="0" sz="1200"/>
            </a:lvl4pPr>
            <a:lvl5pPr indent="-304800" lvl="4" marL="2286000" algn="l">
              <a:lnSpc>
                <a:spcPct val="100000"/>
              </a:lnSpc>
              <a:spcBef>
                <a:spcPts val="600"/>
              </a:spcBef>
              <a:spcAft>
                <a:spcPts val="0"/>
              </a:spcAft>
              <a:buClr>
                <a:schemeClr val="accent4"/>
              </a:buClr>
              <a:buSzPts val="1200"/>
              <a:buChar char="–"/>
              <a:defRPr i="0" sz="12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5"/>
          <p:cNvSpPr txBox="1"/>
          <p:nvPr/>
        </p:nvSpPr>
        <p:spPr>
          <a:xfrm>
            <a:off x="11685722" y="7764651"/>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b="0" i="0" sz="1600">
              <a:solidFill>
                <a:schemeClr val="lt2"/>
              </a:solidFill>
              <a:latin typeface="Montserrat Light"/>
              <a:ea typeface="Montserrat Light"/>
              <a:cs typeface="Montserrat Light"/>
              <a:sym typeface="Montserrat Light"/>
            </a:endParaRPr>
          </a:p>
        </p:txBody>
      </p:sp>
      <p:sp>
        <p:nvSpPr>
          <p:cNvPr id="45" name="Google Shape;45;p5"/>
          <p:cNvSpPr txBox="1"/>
          <p:nvPr>
            <p:ph idx="2" type="subTitle"/>
          </p:nvPr>
        </p:nvSpPr>
        <p:spPr>
          <a:xfrm>
            <a:off x="488875" y="1039784"/>
            <a:ext cx="11233151" cy="426186"/>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Font typeface="Montserrat Light"/>
              <a:buNone/>
              <a:defRPr b="0" i="0" sz="1800">
                <a:solidFill>
                  <a:schemeClr val="accent4"/>
                </a:solidFill>
                <a:latin typeface="Montserrat Light"/>
                <a:ea typeface="Montserrat Light"/>
                <a:cs typeface="Montserrat Light"/>
                <a:sym typeface="Montserrat Light"/>
              </a:defRPr>
            </a:lvl1pPr>
            <a:lvl2pPr lvl="1" algn="ctr">
              <a:lnSpc>
                <a:spcPct val="100000"/>
              </a:lnSpc>
              <a:spcBef>
                <a:spcPts val="600"/>
              </a:spcBef>
              <a:spcAft>
                <a:spcPts val="0"/>
              </a:spcAft>
              <a:buSzPts val="2000"/>
              <a:buNone/>
              <a:defRPr sz="2000"/>
            </a:lvl2pPr>
            <a:lvl3pPr lvl="2" algn="ctr">
              <a:lnSpc>
                <a:spcPct val="100000"/>
              </a:lnSpc>
              <a:spcBef>
                <a:spcPts val="600"/>
              </a:spcBef>
              <a:spcAft>
                <a:spcPts val="0"/>
              </a:spcAft>
              <a:buSzPts val="1800"/>
              <a:buNone/>
              <a:defRPr sz="1800"/>
            </a:lvl3pPr>
            <a:lvl4pPr lvl="3" algn="ctr">
              <a:lnSpc>
                <a:spcPct val="100000"/>
              </a:lnSpc>
              <a:spcBef>
                <a:spcPts val="600"/>
              </a:spcBef>
              <a:spcAft>
                <a:spcPts val="0"/>
              </a:spcAft>
              <a:buSzPts val="1600"/>
              <a:buNone/>
              <a:defRPr sz="1600"/>
            </a:lvl4pPr>
            <a:lvl5pPr lvl="4" algn="ctr">
              <a:lnSpc>
                <a:spcPct val="100000"/>
              </a:lnSpc>
              <a:spcBef>
                <a:spcPts val="600"/>
              </a:spcBef>
              <a:spcAft>
                <a:spcPts val="0"/>
              </a:spcAft>
              <a:buSzPts val="1600"/>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6" name="Google Shape;46;p5"/>
          <p:cNvSpPr txBox="1"/>
          <p:nvPr/>
        </p:nvSpPr>
        <p:spPr>
          <a:xfrm>
            <a:off x="290945" y="2161309"/>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b="0" i="0" sz="1600">
              <a:solidFill>
                <a:schemeClr val="lt2"/>
              </a:solidFill>
              <a:latin typeface="Montserrat Light"/>
              <a:ea typeface="Montserrat Light"/>
              <a:cs typeface="Montserrat Light"/>
              <a:sym typeface="Montserrat Light"/>
            </a:endParaRPr>
          </a:p>
        </p:txBody>
      </p:sp>
      <p:sp>
        <p:nvSpPr>
          <p:cNvPr id="47" name="Google Shape;47;p5"/>
          <p:cNvSpPr txBox="1"/>
          <p:nvPr/>
        </p:nvSpPr>
        <p:spPr>
          <a:xfrm>
            <a:off x="11685722" y="7764651"/>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b="0" i="0" sz="1600">
              <a:solidFill>
                <a:schemeClr val="lt2"/>
              </a:solidFill>
              <a:latin typeface="Montserrat Light"/>
              <a:ea typeface="Montserrat Light"/>
              <a:cs typeface="Montserrat Light"/>
              <a:sym typeface="Montserrat Light"/>
            </a:endParaRPr>
          </a:p>
        </p:txBody>
      </p:sp>
      <p:sp>
        <p:nvSpPr>
          <p:cNvPr id="48" name="Google Shape;48;p5"/>
          <p:cNvSpPr txBox="1"/>
          <p:nvPr/>
        </p:nvSpPr>
        <p:spPr>
          <a:xfrm>
            <a:off x="290945" y="2161309"/>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b="0" i="0" sz="1600">
              <a:solidFill>
                <a:schemeClr val="lt2"/>
              </a:solidFill>
              <a:latin typeface="Montserrat Light"/>
              <a:ea typeface="Montserrat Light"/>
              <a:cs typeface="Montserrat Light"/>
              <a:sym typeface="Montserrat Light"/>
            </a:endParaRPr>
          </a:p>
        </p:txBody>
      </p:sp>
      <p:sp>
        <p:nvSpPr>
          <p:cNvPr id="49" name="Google Shape;49;p5"/>
          <p:cNvSpPr txBox="1"/>
          <p:nvPr>
            <p:ph type="title"/>
          </p:nvPr>
        </p:nvSpPr>
        <p:spPr>
          <a:xfrm>
            <a:off x="479424" y="549275"/>
            <a:ext cx="11233151" cy="490509"/>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3200"/>
              <a:buFont typeface="Montserrat"/>
              <a:buNone/>
              <a:defRPr b="0" i="0">
                <a:latin typeface="Montserrat"/>
                <a:ea typeface="Montserrat"/>
                <a:cs typeface="Montserrat"/>
                <a:sym typeface="Montserra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5"/>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Section - Building Blocks">
  <p:cSld name="TITLE_1_3_2">
    <p:bg>
      <p:bgPr>
        <a:solidFill>
          <a:schemeClr val="accent2"/>
        </a:solidFill>
      </p:bgPr>
    </p:bg>
    <p:spTree>
      <p:nvGrpSpPr>
        <p:cNvPr id="358" name="Shape 358"/>
        <p:cNvGrpSpPr/>
        <p:nvPr/>
      </p:nvGrpSpPr>
      <p:grpSpPr>
        <a:xfrm>
          <a:off x="0" y="0"/>
          <a:ext cx="0" cy="0"/>
          <a:chOff x="0" y="0"/>
          <a:chExt cx="0" cy="0"/>
        </a:xfrm>
      </p:grpSpPr>
      <p:sp>
        <p:nvSpPr>
          <p:cNvPr id="359" name="Google Shape;359;p41"/>
          <p:cNvSpPr txBox="1"/>
          <p:nvPr>
            <p:ph type="ctrTitle"/>
          </p:nvPr>
        </p:nvSpPr>
        <p:spPr>
          <a:xfrm>
            <a:off x="600000" y="1669100"/>
            <a:ext cx="7280100" cy="1562400"/>
          </a:xfrm>
          <a:prstGeom prst="rect">
            <a:avLst/>
          </a:prstGeom>
          <a:ln>
            <a:noFill/>
          </a:ln>
        </p:spPr>
        <p:txBody>
          <a:bodyPr anchorCtr="0" anchor="t" bIns="0" lIns="0" spcFirstLastPara="1" rIns="0" wrap="square" tIns="0">
            <a:noAutofit/>
          </a:bodyPr>
          <a:lstStyle>
            <a:lvl1pPr lvl="0" rtl="0">
              <a:spcBef>
                <a:spcPts val="0"/>
              </a:spcBef>
              <a:spcAft>
                <a:spcPts val="0"/>
              </a:spcAft>
              <a:buNone/>
              <a:defRPr sz="47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pic>
        <p:nvPicPr>
          <p:cNvPr id="360" name="Google Shape;360;p41"/>
          <p:cNvPicPr preferRelativeResize="0"/>
          <p:nvPr/>
        </p:nvPicPr>
        <p:blipFill rotWithShape="1">
          <a:blip r:embed="rId2">
            <a:alphaModFix/>
          </a:blip>
          <a:srcRect b="-400" l="20374" r="-30385" t="400"/>
          <a:stretch/>
        </p:blipFill>
        <p:spPr>
          <a:xfrm>
            <a:off x="6532533" y="-27200"/>
            <a:ext cx="8640300" cy="6912300"/>
          </a:xfrm>
          <a:prstGeom prst="parallelogram">
            <a:avLst>
              <a:gd fmla="val 34357" name="adj"/>
            </a:avLst>
          </a:prstGeom>
          <a:noFill/>
          <a:ln>
            <a:noFill/>
          </a:ln>
        </p:spPr>
      </p:pic>
    </p:spTree>
  </p:cSld>
  <p:clrMapOvr>
    <a:masterClrMapping/>
  </p:clrMapOvr>
  <p:extLst>
    <p:ext uri="{DCECCB84-F9BA-43D5-87BE-67443E8EF086}">
      <p15:sldGuideLst>
        <p15:guide id="1" pos="7226">
          <p15:clr>
            <a:srgbClr val="FA7B17"/>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Text 3 Column">
  <p:cSld name="TITLE_AND_BODY_5_1">
    <p:spTree>
      <p:nvGrpSpPr>
        <p:cNvPr id="361" name="Shape 361"/>
        <p:cNvGrpSpPr/>
        <p:nvPr/>
      </p:nvGrpSpPr>
      <p:grpSpPr>
        <a:xfrm>
          <a:off x="0" y="0"/>
          <a:ext cx="0" cy="0"/>
          <a:chOff x="0" y="0"/>
          <a:chExt cx="0" cy="0"/>
        </a:xfrm>
      </p:grpSpPr>
      <p:sp>
        <p:nvSpPr>
          <p:cNvPr id="362" name="Google Shape;362;p42"/>
          <p:cNvSpPr txBox="1"/>
          <p:nvPr>
            <p:ph type="title"/>
          </p:nvPr>
        </p:nvSpPr>
        <p:spPr>
          <a:xfrm>
            <a:off x="600000" y="593367"/>
            <a:ext cx="8275200" cy="524700"/>
          </a:xfrm>
          <a:prstGeom prst="rect">
            <a:avLst/>
          </a:prstGeom>
        </p:spPr>
        <p:txBody>
          <a:bodyPr anchorCtr="0" anchor="t" bIns="0" lIns="0" spcFirstLastPara="1" rIns="0" wrap="square" tIns="0">
            <a:noAutofit/>
          </a:bodyPr>
          <a:lstStyle>
            <a:lvl1pPr lvl="0" rtl="0">
              <a:spcBef>
                <a:spcPts val="0"/>
              </a:spcBef>
              <a:spcAft>
                <a:spcPts val="0"/>
              </a:spcAft>
              <a:buSzPts val="2900"/>
              <a:buFont typeface="Maven Pro Medium"/>
              <a:buNone/>
              <a:defRPr sz="2900">
                <a:latin typeface="Maven Pro Medium"/>
                <a:ea typeface="Maven Pro Medium"/>
                <a:cs typeface="Maven Pro Medium"/>
                <a:sym typeface="Maven Pr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63" name="Google Shape;363;p42"/>
          <p:cNvSpPr txBox="1"/>
          <p:nvPr>
            <p:ph idx="12" type="sldNum"/>
          </p:nvPr>
        </p:nvSpPr>
        <p:spPr>
          <a:xfrm>
            <a:off x="10930810" y="6271489"/>
            <a:ext cx="731700" cy="524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64" name="Google Shape;364;p42"/>
          <p:cNvSpPr txBox="1"/>
          <p:nvPr>
            <p:ph idx="2" type="title"/>
          </p:nvPr>
        </p:nvSpPr>
        <p:spPr>
          <a:xfrm>
            <a:off x="600000" y="1308100"/>
            <a:ext cx="11062500" cy="4308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2100"/>
              <a:buFont typeface="Maven Pro Medium"/>
              <a:buNone/>
              <a:defRPr sz="2100">
                <a:solidFill>
                  <a:schemeClr val="accent1"/>
                </a:solidFill>
                <a:latin typeface="Maven Pro Medium"/>
                <a:ea typeface="Maven Pro Medium"/>
                <a:cs typeface="Maven Pro Medium"/>
                <a:sym typeface="Maven Pro Medium"/>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grpSp>
        <p:nvGrpSpPr>
          <p:cNvPr id="365" name="Google Shape;365;p42"/>
          <p:cNvGrpSpPr/>
          <p:nvPr/>
        </p:nvGrpSpPr>
        <p:grpSpPr>
          <a:xfrm>
            <a:off x="0" y="6769831"/>
            <a:ext cx="12191695" cy="87998"/>
            <a:chOff x="0" y="5077500"/>
            <a:chExt cx="9144000" cy="66000"/>
          </a:xfrm>
        </p:grpSpPr>
        <p:sp>
          <p:nvSpPr>
            <p:cNvPr id="366" name="Google Shape;366;p42"/>
            <p:cNvSpPr/>
            <p:nvPr/>
          </p:nvSpPr>
          <p:spPr>
            <a:xfrm>
              <a:off x="0" y="5077500"/>
              <a:ext cx="1524000" cy="660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7" name="Google Shape;367;p42"/>
            <p:cNvSpPr/>
            <p:nvPr/>
          </p:nvSpPr>
          <p:spPr>
            <a:xfrm>
              <a:off x="1524000" y="5077500"/>
              <a:ext cx="1524000" cy="66000"/>
            </a:xfrm>
            <a:prstGeom prst="rect">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8" name="Google Shape;368;p42"/>
            <p:cNvSpPr/>
            <p:nvPr/>
          </p:nvSpPr>
          <p:spPr>
            <a:xfrm>
              <a:off x="3048000" y="5077500"/>
              <a:ext cx="1524000" cy="660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9" name="Google Shape;369;p42"/>
            <p:cNvSpPr/>
            <p:nvPr/>
          </p:nvSpPr>
          <p:spPr>
            <a:xfrm>
              <a:off x="4572000" y="5077500"/>
              <a:ext cx="1524000" cy="66000"/>
            </a:xfrm>
            <a:prstGeom prst="rect">
              <a:avLst/>
            </a:pr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0" name="Google Shape;370;p42"/>
            <p:cNvSpPr/>
            <p:nvPr/>
          </p:nvSpPr>
          <p:spPr>
            <a:xfrm>
              <a:off x="6096000" y="5077500"/>
              <a:ext cx="1524000" cy="66000"/>
            </a:xfrm>
            <a:prstGeom prst="rect">
              <a:avLst/>
            </a:pr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1" name="Google Shape;371;p42"/>
            <p:cNvSpPr/>
            <p:nvPr/>
          </p:nvSpPr>
          <p:spPr>
            <a:xfrm>
              <a:off x="7620000" y="5077500"/>
              <a:ext cx="1524000" cy="66000"/>
            </a:xfrm>
            <a:prstGeom prst="rect">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72" name="Google Shape;372;p42"/>
          <p:cNvSpPr txBox="1"/>
          <p:nvPr>
            <p:ph idx="1" type="body"/>
          </p:nvPr>
        </p:nvSpPr>
        <p:spPr>
          <a:xfrm>
            <a:off x="596800" y="2240633"/>
            <a:ext cx="3464400" cy="4030800"/>
          </a:xfrm>
          <a:prstGeom prst="rect">
            <a:avLst/>
          </a:prstGeom>
        </p:spPr>
        <p:txBody>
          <a:bodyPr anchorCtr="0" anchor="t" bIns="45700" lIns="0" spcFirstLastPara="1" rIns="91425" wrap="square" tIns="45700">
            <a:noAutofit/>
          </a:bodyPr>
          <a:lstStyle>
            <a:lvl1pPr indent="-330200" lvl="0" marL="457200" rtl="0">
              <a:lnSpc>
                <a:spcPct val="113000"/>
              </a:lnSpc>
              <a:spcBef>
                <a:spcPts val="0"/>
              </a:spcBef>
              <a:spcAft>
                <a:spcPts val="0"/>
              </a:spcAft>
              <a:buSzPts val="1600"/>
              <a:buChar char="•"/>
              <a:defRPr/>
            </a:lvl1pPr>
            <a:lvl2pPr indent="-317500" lvl="1" marL="914400" rtl="0">
              <a:lnSpc>
                <a:spcPct val="113000"/>
              </a:lnSpc>
              <a:spcBef>
                <a:spcPts val="800"/>
              </a:spcBef>
              <a:spcAft>
                <a:spcPts val="0"/>
              </a:spcAft>
              <a:buSzPts val="1400"/>
              <a:buChar char="–"/>
              <a:defRPr/>
            </a:lvl2pPr>
            <a:lvl3pPr indent="-304800" lvl="2" marL="1371600" rtl="0">
              <a:lnSpc>
                <a:spcPct val="113000"/>
              </a:lnSpc>
              <a:spcBef>
                <a:spcPts val="800"/>
              </a:spcBef>
              <a:spcAft>
                <a:spcPts val="0"/>
              </a:spcAft>
              <a:buSzPts val="1200"/>
              <a:buChar char="–"/>
              <a:defRPr/>
            </a:lvl3pPr>
            <a:lvl4pPr indent="-304800" lvl="3" marL="1828800" rtl="0">
              <a:lnSpc>
                <a:spcPct val="113000"/>
              </a:lnSpc>
              <a:spcBef>
                <a:spcPts val="800"/>
              </a:spcBef>
              <a:spcAft>
                <a:spcPts val="0"/>
              </a:spcAft>
              <a:buSzPts val="1200"/>
              <a:buChar char="–"/>
              <a:defRPr/>
            </a:lvl4pPr>
            <a:lvl5pPr indent="-304800" lvl="4" marL="2286000" rtl="0">
              <a:lnSpc>
                <a:spcPct val="113000"/>
              </a:lnSpc>
              <a:spcBef>
                <a:spcPts val="800"/>
              </a:spcBef>
              <a:spcAft>
                <a:spcPts val="0"/>
              </a:spcAft>
              <a:buSzPts val="1200"/>
              <a:buChar char="–"/>
              <a:defRPr/>
            </a:lvl5pPr>
            <a:lvl6pPr indent="-342900" lvl="5" marL="2743200" rtl="0">
              <a:lnSpc>
                <a:spcPct val="113000"/>
              </a:lnSpc>
              <a:spcBef>
                <a:spcPts val="800"/>
              </a:spcBef>
              <a:spcAft>
                <a:spcPts val="0"/>
              </a:spcAft>
              <a:buSzPts val="1800"/>
              <a:buChar char="•"/>
              <a:defRPr/>
            </a:lvl6pPr>
            <a:lvl7pPr indent="-342900" lvl="6" marL="3200400" rtl="0">
              <a:lnSpc>
                <a:spcPct val="113000"/>
              </a:lnSpc>
              <a:spcBef>
                <a:spcPts val="800"/>
              </a:spcBef>
              <a:spcAft>
                <a:spcPts val="0"/>
              </a:spcAft>
              <a:buSzPts val="1800"/>
              <a:buChar char="•"/>
              <a:defRPr/>
            </a:lvl7pPr>
            <a:lvl8pPr indent="-342900" lvl="7" marL="3657600" rtl="0">
              <a:lnSpc>
                <a:spcPct val="113000"/>
              </a:lnSpc>
              <a:spcBef>
                <a:spcPts val="800"/>
              </a:spcBef>
              <a:spcAft>
                <a:spcPts val="0"/>
              </a:spcAft>
              <a:buSzPts val="1800"/>
              <a:buChar char="•"/>
              <a:defRPr/>
            </a:lvl8pPr>
            <a:lvl9pPr indent="-342900" lvl="8" marL="4114800" rtl="0">
              <a:lnSpc>
                <a:spcPct val="113000"/>
              </a:lnSpc>
              <a:spcBef>
                <a:spcPts val="800"/>
              </a:spcBef>
              <a:spcAft>
                <a:spcPts val="800"/>
              </a:spcAft>
              <a:buSzPts val="1800"/>
              <a:buChar char="•"/>
              <a:defRPr/>
            </a:lvl9pPr>
          </a:lstStyle>
          <a:p/>
        </p:txBody>
      </p:sp>
      <p:sp>
        <p:nvSpPr>
          <p:cNvPr id="373" name="Google Shape;373;p42"/>
          <p:cNvSpPr txBox="1"/>
          <p:nvPr>
            <p:ph idx="3" type="body"/>
          </p:nvPr>
        </p:nvSpPr>
        <p:spPr>
          <a:xfrm>
            <a:off x="4402501" y="2240633"/>
            <a:ext cx="3464400" cy="4030800"/>
          </a:xfrm>
          <a:prstGeom prst="rect">
            <a:avLst/>
          </a:prstGeom>
        </p:spPr>
        <p:txBody>
          <a:bodyPr anchorCtr="0" anchor="t" bIns="45700" lIns="0" spcFirstLastPara="1" rIns="91425" wrap="square" tIns="45700">
            <a:noAutofit/>
          </a:bodyPr>
          <a:lstStyle>
            <a:lvl1pPr indent="-330200" lvl="0" marL="457200" rtl="0">
              <a:lnSpc>
                <a:spcPct val="113000"/>
              </a:lnSpc>
              <a:spcBef>
                <a:spcPts val="0"/>
              </a:spcBef>
              <a:spcAft>
                <a:spcPts val="0"/>
              </a:spcAft>
              <a:buSzPts val="1600"/>
              <a:buChar char="•"/>
              <a:defRPr/>
            </a:lvl1pPr>
            <a:lvl2pPr indent="-317500" lvl="1" marL="914400" rtl="0">
              <a:lnSpc>
                <a:spcPct val="113000"/>
              </a:lnSpc>
              <a:spcBef>
                <a:spcPts val="800"/>
              </a:spcBef>
              <a:spcAft>
                <a:spcPts val="0"/>
              </a:spcAft>
              <a:buSzPts val="1400"/>
              <a:buChar char="–"/>
              <a:defRPr/>
            </a:lvl2pPr>
            <a:lvl3pPr indent="-304800" lvl="2" marL="1371600" rtl="0">
              <a:lnSpc>
                <a:spcPct val="113000"/>
              </a:lnSpc>
              <a:spcBef>
                <a:spcPts val="800"/>
              </a:spcBef>
              <a:spcAft>
                <a:spcPts val="0"/>
              </a:spcAft>
              <a:buSzPts val="1200"/>
              <a:buChar char="–"/>
              <a:defRPr/>
            </a:lvl3pPr>
            <a:lvl4pPr indent="-304800" lvl="3" marL="1828800" rtl="0">
              <a:lnSpc>
                <a:spcPct val="113000"/>
              </a:lnSpc>
              <a:spcBef>
                <a:spcPts val="800"/>
              </a:spcBef>
              <a:spcAft>
                <a:spcPts val="0"/>
              </a:spcAft>
              <a:buSzPts val="1200"/>
              <a:buChar char="–"/>
              <a:defRPr/>
            </a:lvl4pPr>
            <a:lvl5pPr indent="-304800" lvl="4" marL="2286000" rtl="0">
              <a:lnSpc>
                <a:spcPct val="113000"/>
              </a:lnSpc>
              <a:spcBef>
                <a:spcPts val="800"/>
              </a:spcBef>
              <a:spcAft>
                <a:spcPts val="0"/>
              </a:spcAft>
              <a:buSzPts val="1200"/>
              <a:buChar char="–"/>
              <a:defRPr/>
            </a:lvl5pPr>
            <a:lvl6pPr indent="-342900" lvl="5" marL="2743200" rtl="0">
              <a:lnSpc>
                <a:spcPct val="113000"/>
              </a:lnSpc>
              <a:spcBef>
                <a:spcPts val="800"/>
              </a:spcBef>
              <a:spcAft>
                <a:spcPts val="0"/>
              </a:spcAft>
              <a:buSzPts val="1800"/>
              <a:buChar char="•"/>
              <a:defRPr/>
            </a:lvl6pPr>
            <a:lvl7pPr indent="-342900" lvl="6" marL="3200400" rtl="0">
              <a:lnSpc>
                <a:spcPct val="113000"/>
              </a:lnSpc>
              <a:spcBef>
                <a:spcPts val="800"/>
              </a:spcBef>
              <a:spcAft>
                <a:spcPts val="0"/>
              </a:spcAft>
              <a:buSzPts val="1800"/>
              <a:buChar char="•"/>
              <a:defRPr/>
            </a:lvl7pPr>
            <a:lvl8pPr indent="-342900" lvl="7" marL="3657600" rtl="0">
              <a:lnSpc>
                <a:spcPct val="113000"/>
              </a:lnSpc>
              <a:spcBef>
                <a:spcPts val="800"/>
              </a:spcBef>
              <a:spcAft>
                <a:spcPts val="0"/>
              </a:spcAft>
              <a:buSzPts val="1800"/>
              <a:buChar char="•"/>
              <a:defRPr/>
            </a:lvl8pPr>
            <a:lvl9pPr indent="-342900" lvl="8" marL="4114800" rtl="0">
              <a:lnSpc>
                <a:spcPct val="113000"/>
              </a:lnSpc>
              <a:spcBef>
                <a:spcPts val="800"/>
              </a:spcBef>
              <a:spcAft>
                <a:spcPts val="800"/>
              </a:spcAft>
              <a:buSzPts val="1800"/>
              <a:buChar char="•"/>
              <a:defRPr/>
            </a:lvl9pPr>
          </a:lstStyle>
          <a:p/>
        </p:txBody>
      </p:sp>
      <p:sp>
        <p:nvSpPr>
          <p:cNvPr id="374" name="Google Shape;374;p42"/>
          <p:cNvSpPr txBox="1"/>
          <p:nvPr>
            <p:ph idx="4" type="body"/>
          </p:nvPr>
        </p:nvSpPr>
        <p:spPr>
          <a:xfrm>
            <a:off x="8208203" y="2240633"/>
            <a:ext cx="3464400" cy="4030800"/>
          </a:xfrm>
          <a:prstGeom prst="rect">
            <a:avLst/>
          </a:prstGeom>
        </p:spPr>
        <p:txBody>
          <a:bodyPr anchorCtr="0" anchor="t" bIns="45700" lIns="0" spcFirstLastPara="1" rIns="91425" wrap="square" tIns="45700">
            <a:noAutofit/>
          </a:bodyPr>
          <a:lstStyle>
            <a:lvl1pPr indent="-330200" lvl="0" marL="457200" rtl="0">
              <a:lnSpc>
                <a:spcPct val="113000"/>
              </a:lnSpc>
              <a:spcBef>
                <a:spcPts val="0"/>
              </a:spcBef>
              <a:spcAft>
                <a:spcPts val="0"/>
              </a:spcAft>
              <a:buSzPts val="1600"/>
              <a:buChar char="•"/>
              <a:defRPr/>
            </a:lvl1pPr>
            <a:lvl2pPr indent="-317500" lvl="1" marL="914400" rtl="0">
              <a:lnSpc>
                <a:spcPct val="113000"/>
              </a:lnSpc>
              <a:spcBef>
                <a:spcPts val="800"/>
              </a:spcBef>
              <a:spcAft>
                <a:spcPts val="0"/>
              </a:spcAft>
              <a:buSzPts val="1400"/>
              <a:buChar char="–"/>
              <a:defRPr/>
            </a:lvl2pPr>
            <a:lvl3pPr indent="-304800" lvl="2" marL="1371600" rtl="0">
              <a:lnSpc>
                <a:spcPct val="113000"/>
              </a:lnSpc>
              <a:spcBef>
                <a:spcPts val="800"/>
              </a:spcBef>
              <a:spcAft>
                <a:spcPts val="0"/>
              </a:spcAft>
              <a:buSzPts val="1200"/>
              <a:buChar char="–"/>
              <a:defRPr/>
            </a:lvl3pPr>
            <a:lvl4pPr indent="-304800" lvl="3" marL="1828800" rtl="0">
              <a:lnSpc>
                <a:spcPct val="113000"/>
              </a:lnSpc>
              <a:spcBef>
                <a:spcPts val="800"/>
              </a:spcBef>
              <a:spcAft>
                <a:spcPts val="0"/>
              </a:spcAft>
              <a:buSzPts val="1200"/>
              <a:buChar char="–"/>
              <a:defRPr/>
            </a:lvl4pPr>
            <a:lvl5pPr indent="-304800" lvl="4" marL="2286000" rtl="0">
              <a:lnSpc>
                <a:spcPct val="113000"/>
              </a:lnSpc>
              <a:spcBef>
                <a:spcPts val="800"/>
              </a:spcBef>
              <a:spcAft>
                <a:spcPts val="0"/>
              </a:spcAft>
              <a:buSzPts val="1200"/>
              <a:buChar char="–"/>
              <a:defRPr/>
            </a:lvl5pPr>
            <a:lvl6pPr indent="-342900" lvl="5" marL="2743200" rtl="0">
              <a:lnSpc>
                <a:spcPct val="113000"/>
              </a:lnSpc>
              <a:spcBef>
                <a:spcPts val="800"/>
              </a:spcBef>
              <a:spcAft>
                <a:spcPts val="0"/>
              </a:spcAft>
              <a:buSzPts val="1800"/>
              <a:buChar char="•"/>
              <a:defRPr/>
            </a:lvl6pPr>
            <a:lvl7pPr indent="-342900" lvl="6" marL="3200400" rtl="0">
              <a:lnSpc>
                <a:spcPct val="113000"/>
              </a:lnSpc>
              <a:spcBef>
                <a:spcPts val="800"/>
              </a:spcBef>
              <a:spcAft>
                <a:spcPts val="0"/>
              </a:spcAft>
              <a:buSzPts val="1800"/>
              <a:buChar char="•"/>
              <a:defRPr/>
            </a:lvl7pPr>
            <a:lvl8pPr indent="-342900" lvl="7" marL="3657600" rtl="0">
              <a:lnSpc>
                <a:spcPct val="113000"/>
              </a:lnSpc>
              <a:spcBef>
                <a:spcPts val="800"/>
              </a:spcBef>
              <a:spcAft>
                <a:spcPts val="0"/>
              </a:spcAft>
              <a:buSzPts val="1800"/>
              <a:buChar char="•"/>
              <a:defRPr/>
            </a:lvl8pPr>
            <a:lvl9pPr indent="-342900" lvl="8" marL="4114800" rtl="0">
              <a:lnSpc>
                <a:spcPct val="113000"/>
              </a:lnSpc>
              <a:spcBef>
                <a:spcPts val="800"/>
              </a:spcBef>
              <a:spcAft>
                <a:spcPts val="800"/>
              </a:spcAft>
              <a:buSzPts val="1800"/>
              <a:buChar char="•"/>
              <a:defRPr/>
            </a:lvl9pPr>
          </a:lstStyle>
          <a:p/>
        </p:txBody>
      </p:sp>
      <p:grpSp>
        <p:nvGrpSpPr>
          <p:cNvPr id="375" name="Google Shape;375;p42"/>
          <p:cNvGrpSpPr/>
          <p:nvPr/>
        </p:nvGrpSpPr>
        <p:grpSpPr>
          <a:xfrm>
            <a:off x="11127472" y="695963"/>
            <a:ext cx="545138" cy="379677"/>
            <a:chOff x="238125" y="403750"/>
            <a:chExt cx="6713525" cy="4675825"/>
          </a:xfrm>
        </p:grpSpPr>
        <p:sp>
          <p:nvSpPr>
            <p:cNvPr id="376" name="Google Shape;376;p42"/>
            <p:cNvSpPr/>
            <p:nvPr/>
          </p:nvSpPr>
          <p:spPr>
            <a:xfrm>
              <a:off x="238125" y="403750"/>
              <a:ext cx="3092025" cy="4675825"/>
            </a:xfrm>
            <a:custGeom>
              <a:rect b="b" l="l" r="r" t="t"/>
              <a:pathLst>
                <a:path extrusionOk="0" h="187033" w="123681">
                  <a:moveTo>
                    <a:pt x="60138" y="0"/>
                  </a:moveTo>
                  <a:lnTo>
                    <a:pt x="0" y="187032"/>
                  </a:lnTo>
                  <a:lnTo>
                    <a:pt x="61840" y="187032"/>
                  </a:lnTo>
                  <a:lnTo>
                    <a:pt x="92665" y="93422"/>
                  </a:lnTo>
                  <a:lnTo>
                    <a:pt x="123680"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77" name="Google Shape;377;p42"/>
            <p:cNvSpPr/>
            <p:nvPr/>
          </p:nvSpPr>
          <p:spPr>
            <a:xfrm>
              <a:off x="1741550" y="403750"/>
              <a:ext cx="3087300" cy="4675825"/>
            </a:xfrm>
            <a:custGeom>
              <a:rect b="b" l="l" r="r" t="t"/>
              <a:pathLst>
                <a:path extrusionOk="0" h="187033" w="123492">
                  <a:moveTo>
                    <a:pt x="1" y="0"/>
                  </a:moveTo>
                  <a:lnTo>
                    <a:pt x="61841" y="187032"/>
                  </a:lnTo>
                  <a:lnTo>
                    <a:pt x="123492" y="187032"/>
                  </a:lnTo>
                  <a:lnTo>
                    <a:pt x="63543"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78" name="Google Shape;378;p42"/>
            <p:cNvSpPr/>
            <p:nvPr/>
          </p:nvSpPr>
          <p:spPr>
            <a:xfrm>
              <a:off x="5372525" y="403750"/>
              <a:ext cx="1564950" cy="2283550"/>
            </a:xfrm>
            <a:custGeom>
              <a:rect b="b" l="l" r="r" t="t"/>
              <a:pathLst>
                <a:path extrusionOk="0" h="91342" w="62598">
                  <a:moveTo>
                    <a:pt x="1" y="0"/>
                  </a:moveTo>
                  <a:lnTo>
                    <a:pt x="31583" y="91341"/>
                  </a:lnTo>
                  <a:lnTo>
                    <a:pt x="59004" y="10779"/>
                  </a:lnTo>
                  <a:lnTo>
                    <a:pt x="62597" y="0"/>
                  </a:lnTo>
                  <a:close/>
                </a:path>
              </a:pathLst>
            </a:cu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9" name="Google Shape;379;p42"/>
            <p:cNvSpPr/>
            <p:nvPr/>
          </p:nvSpPr>
          <p:spPr>
            <a:xfrm>
              <a:off x="4630275" y="2687275"/>
              <a:ext cx="2321375" cy="2392300"/>
            </a:xfrm>
            <a:custGeom>
              <a:rect b="b" l="l" r="r" t="t"/>
              <a:pathLst>
                <a:path extrusionOk="0" h="95692" w="92855">
                  <a:moveTo>
                    <a:pt x="0" y="0"/>
                  </a:moveTo>
                  <a:lnTo>
                    <a:pt x="31015" y="95691"/>
                  </a:lnTo>
                  <a:lnTo>
                    <a:pt x="92855" y="95691"/>
                  </a:lnTo>
                  <a:lnTo>
                    <a:pt x="61273" y="0"/>
                  </a:ln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80" name="Google Shape;380;p42"/>
            <p:cNvSpPr/>
            <p:nvPr/>
          </p:nvSpPr>
          <p:spPr>
            <a:xfrm>
              <a:off x="4630275" y="403750"/>
              <a:ext cx="1531825" cy="2283550"/>
            </a:xfrm>
            <a:custGeom>
              <a:rect b="b" l="l" r="r" t="t"/>
              <a:pathLst>
                <a:path extrusionOk="0" h="91342" w="61273">
                  <a:moveTo>
                    <a:pt x="29691" y="0"/>
                  </a:moveTo>
                  <a:lnTo>
                    <a:pt x="0" y="91341"/>
                  </a:lnTo>
                  <a:lnTo>
                    <a:pt x="61273" y="91341"/>
                  </a:lnTo>
                  <a:lnTo>
                    <a:pt x="29691" y="0"/>
                  </a:ln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81" name="Google Shape;381;p42"/>
            <p:cNvSpPr/>
            <p:nvPr/>
          </p:nvSpPr>
          <p:spPr>
            <a:xfrm>
              <a:off x="1741550" y="403750"/>
              <a:ext cx="1588600" cy="2397025"/>
            </a:xfrm>
            <a:custGeom>
              <a:rect b="b" l="l" r="r" t="t"/>
              <a:pathLst>
                <a:path extrusionOk="0" h="95881" w="63544">
                  <a:moveTo>
                    <a:pt x="1" y="0"/>
                  </a:moveTo>
                  <a:lnTo>
                    <a:pt x="31772" y="95880"/>
                  </a:lnTo>
                  <a:lnTo>
                    <a:pt x="63543" y="0"/>
                  </a:lnTo>
                  <a:close/>
                </a:path>
              </a:pathLst>
            </a:cu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xxx_3 Pane Layout on Blue">
  <p:cSld name="CUSTOM_2_1">
    <p:spTree>
      <p:nvGrpSpPr>
        <p:cNvPr id="382" name="Shape 382"/>
        <p:cNvGrpSpPr/>
        <p:nvPr/>
      </p:nvGrpSpPr>
      <p:grpSpPr>
        <a:xfrm>
          <a:off x="0" y="0"/>
          <a:ext cx="0" cy="0"/>
          <a:chOff x="0" y="0"/>
          <a:chExt cx="0" cy="0"/>
        </a:xfrm>
      </p:grpSpPr>
      <p:sp>
        <p:nvSpPr>
          <p:cNvPr id="383" name="Google Shape;383;p43"/>
          <p:cNvSpPr txBox="1"/>
          <p:nvPr>
            <p:ph idx="12" type="sldNum"/>
          </p:nvPr>
        </p:nvSpPr>
        <p:spPr>
          <a:xfrm>
            <a:off x="10930810" y="6150189"/>
            <a:ext cx="731700" cy="524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84" name="Google Shape;384;p43"/>
          <p:cNvSpPr/>
          <p:nvPr/>
        </p:nvSpPr>
        <p:spPr>
          <a:xfrm>
            <a:off x="0" y="0"/>
            <a:ext cx="12192000" cy="6858000"/>
          </a:xfrm>
          <a:prstGeom prst="rect">
            <a:avLst/>
          </a:prstGeom>
          <a:solidFill>
            <a:schemeClr val="accent2"/>
          </a:solidFill>
          <a:ln>
            <a:noFill/>
          </a:ln>
        </p:spPr>
        <p:txBody>
          <a:bodyPr anchorCtr="0" anchor="ctr" bIns="30475" lIns="60975" spcFirstLastPara="1" rIns="60975" wrap="square" tIns="304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385" name="Google Shape;385;p43"/>
          <p:cNvSpPr txBox="1"/>
          <p:nvPr>
            <p:ph type="title"/>
          </p:nvPr>
        </p:nvSpPr>
        <p:spPr>
          <a:xfrm>
            <a:off x="1982400" y="595200"/>
            <a:ext cx="8229600" cy="777600"/>
          </a:xfrm>
          <a:prstGeom prst="rect">
            <a:avLst/>
          </a:prstGeom>
          <a:ln>
            <a:noFill/>
          </a:ln>
        </p:spPr>
        <p:txBody>
          <a:bodyPr anchorCtr="0" anchor="t" bIns="31200" lIns="60975" spcFirstLastPara="1" rIns="60975" wrap="square" tIns="31200">
            <a:noAutofit/>
          </a:bodyPr>
          <a:lstStyle>
            <a:lvl1pPr lvl="0" rtl="0" algn="ctr">
              <a:spcBef>
                <a:spcPts val="0"/>
              </a:spcBef>
              <a:spcAft>
                <a:spcPts val="0"/>
              </a:spcAft>
              <a:buNone/>
              <a:defRPr b="1" sz="4700">
                <a:solidFill>
                  <a:schemeClr val="lt1"/>
                </a:solidFill>
              </a:defRPr>
            </a:lvl1pPr>
            <a:lvl2pPr lvl="1" rtl="0">
              <a:spcBef>
                <a:spcPts val="0"/>
              </a:spcBef>
              <a:spcAft>
                <a:spcPts val="0"/>
              </a:spcAft>
              <a:buNone/>
              <a:defRPr b="1" sz="4700"/>
            </a:lvl2pPr>
            <a:lvl3pPr lvl="2" rtl="0">
              <a:spcBef>
                <a:spcPts val="0"/>
              </a:spcBef>
              <a:spcAft>
                <a:spcPts val="0"/>
              </a:spcAft>
              <a:buNone/>
              <a:defRPr b="1" sz="4700"/>
            </a:lvl3pPr>
            <a:lvl4pPr lvl="3" rtl="0">
              <a:spcBef>
                <a:spcPts val="0"/>
              </a:spcBef>
              <a:spcAft>
                <a:spcPts val="0"/>
              </a:spcAft>
              <a:buNone/>
              <a:defRPr b="1" sz="4700"/>
            </a:lvl4pPr>
            <a:lvl5pPr lvl="4" rtl="0">
              <a:spcBef>
                <a:spcPts val="0"/>
              </a:spcBef>
              <a:spcAft>
                <a:spcPts val="0"/>
              </a:spcAft>
              <a:buNone/>
              <a:defRPr b="1" sz="4700"/>
            </a:lvl5pPr>
            <a:lvl6pPr lvl="5" rtl="0">
              <a:spcBef>
                <a:spcPts val="0"/>
              </a:spcBef>
              <a:spcAft>
                <a:spcPts val="0"/>
              </a:spcAft>
              <a:buNone/>
              <a:defRPr b="1" sz="4700"/>
            </a:lvl6pPr>
            <a:lvl7pPr lvl="6" rtl="0">
              <a:spcBef>
                <a:spcPts val="0"/>
              </a:spcBef>
              <a:spcAft>
                <a:spcPts val="0"/>
              </a:spcAft>
              <a:buNone/>
              <a:defRPr b="1" sz="4700"/>
            </a:lvl7pPr>
            <a:lvl8pPr lvl="7" rtl="0">
              <a:spcBef>
                <a:spcPts val="0"/>
              </a:spcBef>
              <a:spcAft>
                <a:spcPts val="0"/>
              </a:spcAft>
              <a:buNone/>
              <a:defRPr b="1" sz="4700"/>
            </a:lvl8pPr>
            <a:lvl9pPr lvl="8" rtl="0">
              <a:spcBef>
                <a:spcPts val="0"/>
              </a:spcBef>
              <a:spcAft>
                <a:spcPts val="0"/>
              </a:spcAft>
              <a:buNone/>
              <a:defRPr b="1" sz="4700"/>
            </a:lvl9pPr>
          </a:lstStyle>
          <a:p/>
        </p:txBody>
      </p:sp>
      <p:sp>
        <p:nvSpPr>
          <p:cNvPr id="386" name="Google Shape;386;p43"/>
          <p:cNvSpPr txBox="1"/>
          <p:nvPr>
            <p:ph idx="1" type="subTitle"/>
          </p:nvPr>
        </p:nvSpPr>
        <p:spPr>
          <a:xfrm>
            <a:off x="4053600" y="1375200"/>
            <a:ext cx="4084800" cy="216000"/>
          </a:xfrm>
          <a:prstGeom prst="rect">
            <a:avLst/>
          </a:prstGeom>
        </p:spPr>
        <p:txBody>
          <a:bodyPr anchorCtr="0" anchor="t" bIns="31200" lIns="60975" spcFirstLastPara="1" rIns="60975" wrap="square" tIns="31200">
            <a:noAutofit/>
          </a:bodyPr>
          <a:lstStyle>
            <a:lvl1pPr lvl="0" rtl="0" algn="ctr">
              <a:spcBef>
                <a:spcPts val="0"/>
              </a:spcBef>
              <a:spcAft>
                <a:spcPts val="0"/>
              </a:spcAft>
              <a:buNone/>
              <a:defRPr sz="1100">
                <a:solidFill>
                  <a:schemeClr val="lt1"/>
                </a:solidFill>
              </a:defRPr>
            </a:lvl1pPr>
            <a:lvl2pPr lvl="1" rtl="0" algn="ctr">
              <a:spcBef>
                <a:spcPts val="600"/>
              </a:spcBef>
              <a:spcAft>
                <a:spcPts val="0"/>
              </a:spcAft>
              <a:buNone/>
              <a:defRPr>
                <a:solidFill>
                  <a:schemeClr val="lt1"/>
                </a:solidFill>
              </a:defRPr>
            </a:lvl2pPr>
            <a:lvl3pPr lvl="2" rtl="0" algn="ctr">
              <a:spcBef>
                <a:spcPts val="600"/>
              </a:spcBef>
              <a:spcAft>
                <a:spcPts val="0"/>
              </a:spcAft>
              <a:buNone/>
              <a:defRPr>
                <a:solidFill>
                  <a:schemeClr val="lt1"/>
                </a:solidFill>
              </a:defRPr>
            </a:lvl3pPr>
            <a:lvl4pPr lvl="3" rtl="0" algn="ctr">
              <a:spcBef>
                <a:spcPts val="600"/>
              </a:spcBef>
              <a:spcAft>
                <a:spcPts val="0"/>
              </a:spcAft>
              <a:buNone/>
              <a:defRPr>
                <a:solidFill>
                  <a:schemeClr val="lt1"/>
                </a:solidFill>
              </a:defRPr>
            </a:lvl4pPr>
            <a:lvl5pPr lvl="4" rtl="0" algn="ctr">
              <a:spcBef>
                <a:spcPts val="600"/>
              </a:spcBef>
              <a:spcAft>
                <a:spcPts val="0"/>
              </a:spcAft>
              <a:buNone/>
              <a:defRPr>
                <a:solidFill>
                  <a:schemeClr val="lt1"/>
                </a:solidFill>
              </a:defRPr>
            </a:lvl5pPr>
            <a:lvl6pPr lvl="5" rtl="0" algn="ctr">
              <a:spcBef>
                <a:spcPts val="600"/>
              </a:spcBef>
              <a:spcAft>
                <a:spcPts val="0"/>
              </a:spcAft>
              <a:buNone/>
              <a:defRPr>
                <a:solidFill>
                  <a:schemeClr val="lt1"/>
                </a:solidFill>
              </a:defRPr>
            </a:lvl6pPr>
            <a:lvl7pPr lvl="6" rtl="0" algn="ctr">
              <a:spcBef>
                <a:spcPts val="600"/>
              </a:spcBef>
              <a:spcAft>
                <a:spcPts val="0"/>
              </a:spcAft>
              <a:buNone/>
              <a:defRPr>
                <a:solidFill>
                  <a:schemeClr val="lt1"/>
                </a:solidFill>
              </a:defRPr>
            </a:lvl7pPr>
            <a:lvl8pPr lvl="7" rtl="0" algn="ctr">
              <a:spcBef>
                <a:spcPts val="600"/>
              </a:spcBef>
              <a:spcAft>
                <a:spcPts val="0"/>
              </a:spcAft>
              <a:buNone/>
              <a:defRPr>
                <a:solidFill>
                  <a:schemeClr val="lt1"/>
                </a:solidFill>
              </a:defRPr>
            </a:lvl8pPr>
            <a:lvl9pPr lvl="8" rtl="0" algn="ctr">
              <a:spcBef>
                <a:spcPts val="600"/>
              </a:spcBef>
              <a:spcAft>
                <a:spcPts val="600"/>
              </a:spcAft>
              <a:buNone/>
              <a:defRPr>
                <a:solidFill>
                  <a:schemeClr val="lt1"/>
                </a:solidFill>
              </a:defRPr>
            </a:lvl9pPr>
          </a:lstStyle>
          <a:p/>
        </p:txBody>
      </p:sp>
      <p:sp>
        <p:nvSpPr>
          <p:cNvPr id="387" name="Google Shape;387;p43"/>
          <p:cNvSpPr txBox="1"/>
          <p:nvPr>
            <p:ph idx="2" type="body"/>
          </p:nvPr>
        </p:nvSpPr>
        <p:spPr>
          <a:xfrm>
            <a:off x="1164000" y="1968000"/>
            <a:ext cx="3067200" cy="3508800"/>
          </a:xfrm>
          <a:prstGeom prst="rect">
            <a:avLst/>
          </a:prstGeom>
          <a:ln>
            <a:noFill/>
          </a:ln>
        </p:spPr>
        <p:txBody>
          <a:bodyPr anchorCtr="0" anchor="t" bIns="31200" lIns="60975" spcFirstLastPara="1" rIns="60975" wrap="square" tIns="31200">
            <a:noAutofit/>
          </a:bodyPr>
          <a:lstStyle>
            <a:lvl1pPr indent="-285750" lvl="0" marL="457200" rtl="0">
              <a:spcBef>
                <a:spcPts val="0"/>
              </a:spcBef>
              <a:spcAft>
                <a:spcPts val="0"/>
              </a:spcAft>
              <a:buClr>
                <a:schemeClr val="lt1"/>
              </a:buClr>
              <a:buSzPts val="900"/>
              <a:buChar char="•"/>
              <a:defRPr sz="900">
                <a:solidFill>
                  <a:schemeClr val="lt1"/>
                </a:solidFill>
              </a:defRPr>
            </a:lvl1pPr>
            <a:lvl2pPr indent="-285750" lvl="1" marL="914400" rtl="0">
              <a:spcBef>
                <a:spcPts val="600"/>
              </a:spcBef>
              <a:spcAft>
                <a:spcPts val="0"/>
              </a:spcAft>
              <a:buClr>
                <a:schemeClr val="lt1"/>
              </a:buClr>
              <a:buSzPts val="900"/>
              <a:buChar char="–"/>
              <a:defRPr sz="900">
                <a:solidFill>
                  <a:schemeClr val="lt1"/>
                </a:solidFill>
              </a:defRPr>
            </a:lvl2pPr>
            <a:lvl3pPr indent="-285750" lvl="2" marL="1371600" rtl="0">
              <a:spcBef>
                <a:spcPts val="600"/>
              </a:spcBef>
              <a:spcAft>
                <a:spcPts val="0"/>
              </a:spcAft>
              <a:buClr>
                <a:schemeClr val="lt1"/>
              </a:buClr>
              <a:buSzPts val="900"/>
              <a:buChar char="–"/>
              <a:defRPr sz="900">
                <a:solidFill>
                  <a:schemeClr val="lt1"/>
                </a:solidFill>
              </a:defRPr>
            </a:lvl3pPr>
            <a:lvl4pPr indent="-285750" lvl="3" marL="1828800" rtl="0">
              <a:spcBef>
                <a:spcPts val="600"/>
              </a:spcBef>
              <a:spcAft>
                <a:spcPts val="0"/>
              </a:spcAft>
              <a:buClr>
                <a:schemeClr val="lt1"/>
              </a:buClr>
              <a:buSzPts val="900"/>
              <a:buChar char="–"/>
              <a:defRPr sz="900">
                <a:solidFill>
                  <a:schemeClr val="lt1"/>
                </a:solidFill>
              </a:defRPr>
            </a:lvl4pPr>
            <a:lvl5pPr indent="-285750" lvl="4" marL="2286000" rtl="0">
              <a:spcBef>
                <a:spcPts val="600"/>
              </a:spcBef>
              <a:spcAft>
                <a:spcPts val="0"/>
              </a:spcAft>
              <a:buClr>
                <a:schemeClr val="lt1"/>
              </a:buClr>
              <a:buSzPts val="900"/>
              <a:buChar char="–"/>
              <a:defRPr sz="900">
                <a:solidFill>
                  <a:schemeClr val="lt1"/>
                </a:solidFill>
              </a:defRPr>
            </a:lvl5pPr>
            <a:lvl6pPr indent="-285750" lvl="5" marL="2743200" rtl="0">
              <a:spcBef>
                <a:spcPts val="600"/>
              </a:spcBef>
              <a:spcAft>
                <a:spcPts val="0"/>
              </a:spcAft>
              <a:buClr>
                <a:schemeClr val="lt1"/>
              </a:buClr>
              <a:buSzPts val="900"/>
              <a:buChar char="•"/>
              <a:defRPr sz="900">
                <a:solidFill>
                  <a:schemeClr val="lt1"/>
                </a:solidFill>
              </a:defRPr>
            </a:lvl6pPr>
            <a:lvl7pPr indent="-285750" lvl="6" marL="3200400" rtl="0">
              <a:spcBef>
                <a:spcPts val="500"/>
              </a:spcBef>
              <a:spcAft>
                <a:spcPts val="0"/>
              </a:spcAft>
              <a:buClr>
                <a:schemeClr val="lt1"/>
              </a:buClr>
              <a:buSzPts val="900"/>
              <a:buChar char="•"/>
              <a:defRPr sz="900">
                <a:solidFill>
                  <a:schemeClr val="lt1"/>
                </a:solidFill>
              </a:defRPr>
            </a:lvl7pPr>
            <a:lvl8pPr indent="-285750" lvl="7" marL="3657600" rtl="0">
              <a:spcBef>
                <a:spcPts val="500"/>
              </a:spcBef>
              <a:spcAft>
                <a:spcPts val="0"/>
              </a:spcAft>
              <a:buClr>
                <a:schemeClr val="lt1"/>
              </a:buClr>
              <a:buSzPts val="900"/>
              <a:buChar char="•"/>
              <a:defRPr sz="900">
                <a:solidFill>
                  <a:schemeClr val="lt1"/>
                </a:solidFill>
              </a:defRPr>
            </a:lvl8pPr>
            <a:lvl9pPr indent="-285750" lvl="8" marL="4114800" rtl="0">
              <a:spcBef>
                <a:spcPts val="500"/>
              </a:spcBef>
              <a:spcAft>
                <a:spcPts val="0"/>
              </a:spcAft>
              <a:buClr>
                <a:schemeClr val="lt1"/>
              </a:buClr>
              <a:buSzPts val="900"/>
              <a:buChar char="•"/>
              <a:defRPr sz="900">
                <a:solidFill>
                  <a:schemeClr val="lt1"/>
                </a:solidFill>
              </a:defRPr>
            </a:lvl9pPr>
          </a:lstStyle>
          <a:p/>
        </p:txBody>
      </p:sp>
      <p:sp>
        <p:nvSpPr>
          <p:cNvPr id="388" name="Google Shape;388;p43"/>
          <p:cNvSpPr txBox="1"/>
          <p:nvPr>
            <p:ph idx="3" type="body"/>
          </p:nvPr>
        </p:nvSpPr>
        <p:spPr>
          <a:xfrm>
            <a:off x="4567200" y="1968000"/>
            <a:ext cx="3067200" cy="3508800"/>
          </a:xfrm>
          <a:prstGeom prst="rect">
            <a:avLst/>
          </a:prstGeom>
          <a:ln>
            <a:noFill/>
          </a:ln>
        </p:spPr>
        <p:txBody>
          <a:bodyPr anchorCtr="0" anchor="t" bIns="31200" lIns="60975" spcFirstLastPara="1" rIns="60975" wrap="square" tIns="31200">
            <a:noAutofit/>
          </a:bodyPr>
          <a:lstStyle>
            <a:lvl1pPr indent="-285750" lvl="0" marL="457200" rtl="0">
              <a:spcBef>
                <a:spcPts val="0"/>
              </a:spcBef>
              <a:spcAft>
                <a:spcPts val="0"/>
              </a:spcAft>
              <a:buClr>
                <a:schemeClr val="lt1"/>
              </a:buClr>
              <a:buSzPts val="900"/>
              <a:buChar char="•"/>
              <a:defRPr sz="900">
                <a:solidFill>
                  <a:schemeClr val="lt1"/>
                </a:solidFill>
              </a:defRPr>
            </a:lvl1pPr>
            <a:lvl2pPr indent="-285750" lvl="1" marL="914400" rtl="0">
              <a:spcBef>
                <a:spcPts val="600"/>
              </a:spcBef>
              <a:spcAft>
                <a:spcPts val="0"/>
              </a:spcAft>
              <a:buClr>
                <a:schemeClr val="lt1"/>
              </a:buClr>
              <a:buSzPts val="900"/>
              <a:buChar char="–"/>
              <a:defRPr sz="900">
                <a:solidFill>
                  <a:schemeClr val="lt1"/>
                </a:solidFill>
              </a:defRPr>
            </a:lvl2pPr>
            <a:lvl3pPr indent="-285750" lvl="2" marL="1371600" rtl="0">
              <a:spcBef>
                <a:spcPts val="600"/>
              </a:spcBef>
              <a:spcAft>
                <a:spcPts val="0"/>
              </a:spcAft>
              <a:buClr>
                <a:schemeClr val="lt1"/>
              </a:buClr>
              <a:buSzPts val="900"/>
              <a:buChar char="–"/>
              <a:defRPr sz="900">
                <a:solidFill>
                  <a:schemeClr val="lt1"/>
                </a:solidFill>
              </a:defRPr>
            </a:lvl3pPr>
            <a:lvl4pPr indent="-285750" lvl="3" marL="1828800" rtl="0">
              <a:spcBef>
                <a:spcPts val="600"/>
              </a:spcBef>
              <a:spcAft>
                <a:spcPts val="0"/>
              </a:spcAft>
              <a:buClr>
                <a:schemeClr val="lt1"/>
              </a:buClr>
              <a:buSzPts val="900"/>
              <a:buChar char="–"/>
              <a:defRPr sz="900">
                <a:solidFill>
                  <a:schemeClr val="lt1"/>
                </a:solidFill>
              </a:defRPr>
            </a:lvl4pPr>
            <a:lvl5pPr indent="-285750" lvl="4" marL="2286000" rtl="0">
              <a:spcBef>
                <a:spcPts val="600"/>
              </a:spcBef>
              <a:spcAft>
                <a:spcPts val="0"/>
              </a:spcAft>
              <a:buClr>
                <a:schemeClr val="lt1"/>
              </a:buClr>
              <a:buSzPts val="900"/>
              <a:buChar char="–"/>
              <a:defRPr sz="900">
                <a:solidFill>
                  <a:schemeClr val="lt1"/>
                </a:solidFill>
              </a:defRPr>
            </a:lvl5pPr>
            <a:lvl6pPr indent="-285750" lvl="5" marL="2743200" rtl="0">
              <a:spcBef>
                <a:spcPts val="600"/>
              </a:spcBef>
              <a:spcAft>
                <a:spcPts val="0"/>
              </a:spcAft>
              <a:buClr>
                <a:schemeClr val="lt1"/>
              </a:buClr>
              <a:buSzPts val="900"/>
              <a:buChar char="•"/>
              <a:defRPr sz="900">
                <a:solidFill>
                  <a:schemeClr val="lt1"/>
                </a:solidFill>
              </a:defRPr>
            </a:lvl6pPr>
            <a:lvl7pPr indent="-285750" lvl="6" marL="3200400" rtl="0">
              <a:spcBef>
                <a:spcPts val="500"/>
              </a:spcBef>
              <a:spcAft>
                <a:spcPts val="0"/>
              </a:spcAft>
              <a:buClr>
                <a:schemeClr val="lt1"/>
              </a:buClr>
              <a:buSzPts val="900"/>
              <a:buChar char="•"/>
              <a:defRPr sz="900">
                <a:solidFill>
                  <a:schemeClr val="lt1"/>
                </a:solidFill>
              </a:defRPr>
            </a:lvl7pPr>
            <a:lvl8pPr indent="-285750" lvl="7" marL="3657600" rtl="0">
              <a:spcBef>
                <a:spcPts val="500"/>
              </a:spcBef>
              <a:spcAft>
                <a:spcPts val="0"/>
              </a:spcAft>
              <a:buClr>
                <a:schemeClr val="lt1"/>
              </a:buClr>
              <a:buSzPts val="900"/>
              <a:buChar char="•"/>
              <a:defRPr sz="900">
                <a:solidFill>
                  <a:schemeClr val="lt1"/>
                </a:solidFill>
              </a:defRPr>
            </a:lvl8pPr>
            <a:lvl9pPr indent="-285750" lvl="8" marL="4114800" rtl="0">
              <a:spcBef>
                <a:spcPts val="500"/>
              </a:spcBef>
              <a:spcAft>
                <a:spcPts val="0"/>
              </a:spcAft>
              <a:buClr>
                <a:schemeClr val="lt1"/>
              </a:buClr>
              <a:buSzPts val="900"/>
              <a:buChar char="•"/>
              <a:defRPr sz="900">
                <a:solidFill>
                  <a:schemeClr val="lt1"/>
                </a:solidFill>
              </a:defRPr>
            </a:lvl9pPr>
          </a:lstStyle>
          <a:p/>
        </p:txBody>
      </p:sp>
      <p:grpSp>
        <p:nvGrpSpPr>
          <p:cNvPr id="389" name="Google Shape;389;p43"/>
          <p:cNvGrpSpPr/>
          <p:nvPr/>
        </p:nvGrpSpPr>
        <p:grpSpPr>
          <a:xfrm>
            <a:off x="11128486" y="693613"/>
            <a:ext cx="527847" cy="368620"/>
            <a:chOff x="238125" y="324975"/>
            <a:chExt cx="7085200" cy="4947925"/>
          </a:xfrm>
        </p:grpSpPr>
        <p:sp>
          <p:nvSpPr>
            <p:cNvPr id="390" name="Google Shape;390;p43"/>
            <p:cNvSpPr/>
            <p:nvPr/>
          </p:nvSpPr>
          <p:spPr>
            <a:xfrm>
              <a:off x="4776150" y="324975"/>
              <a:ext cx="2547175" cy="4943050"/>
            </a:xfrm>
            <a:custGeom>
              <a:rect b="b" l="l" r="r" t="t"/>
              <a:pathLst>
                <a:path extrusionOk="0" h="197722" w="101887">
                  <a:moveTo>
                    <a:pt x="34743" y="14639"/>
                  </a:moveTo>
                  <a:lnTo>
                    <a:pt x="61484" y="91932"/>
                  </a:lnTo>
                  <a:lnTo>
                    <a:pt x="6832" y="91932"/>
                  </a:lnTo>
                  <a:lnTo>
                    <a:pt x="34743" y="14639"/>
                  </a:lnTo>
                  <a:close/>
                  <a:moveTo>
                    <a:pt x="63240" y="96811"/>
                  </a:moveTo>
                  <a:lnTo>
                    <a:pt x="95055" y="192842"/>
                  </a:lnTo>
                  <a:lnTo>
                    <a:pt x="36500" y="192842"/>
                  </a:lnTo>
                  <a:lnTo>
                    <a:pt x="5075" y="96811"/>
                  </a:lnTo>
                  <a:close/>
                  <a:moveTo>
                    <a:pt x="34939" y="0"/>
                  </a:moveTo>
                  <a:lnTo>
                    <a:pt x="1" y="96811"/>
                  </a:lnTo>
                  <a:lnTo>
                    <a:pt x="32987" y="197721"/>
                  </a:lnTo>
                  <a:lnTo>
                    <a:pt x="101887" y="197721"/>
                  </a:lnTo>
                  <a:lnTo>
                    <a:pt x="68315" y="96811"/>
                  </a:lnTo>
                  <a:lnTo>
                    <a:pt x="36695" y="4880"/>
                  </a:lnTo>
                  <a:lnTo>
                    <a:pt x="94470" y="4880"/>
                  </a:lnTo>
                  <a:lnTo>
                    <a:pt x="65778" y="89199"/>
                  </a:lnTo>
                  <a:lnTo>
                    <a:pt x="68315" y="96811"/>
                  </a:lnTo>
                  <a:lnTo>
                    <a:pt x="96422" y="14444"/>
                  </a:lnTo>
                  <a:lnTo>
                    <a:pt x="101106" y="0"/>
                  </a:ln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FFFFFF"/>
                </a:solidFill>
              </a:endParaRPr>
            </a:p>
          </p:txBody>
        </p:sp>
        <p:sp>
          <p:nvSpPr>
            <p:cNvPr id="391" name="Google Shape;391;p43"/>
            <p:cNvSpPr/>
            <p:nvPr/>
          </p:nvSpPr>
          <p:spPr>
            <a:xfrm>
              <a:off x="238125" y="324975"/>
              <a:ext cx="4908900" cy="4947925"/>
            </a:xfrm>
            <a:custGeom>
              <a:rect b="b" l="l" r="r" t="t"/>
              <a:pathLst>
                <a:path extrusionOk="0" h="197917" w="196356">
                  <a:moveTo>
                    <a:pt x="126089" y="4880"/>
                  </a:moveTo>
                  <a:lnTo>
                    <a:pt x="98178" y="93103"/>
                  </a:lnTo>
                  <a:lnTo>
                    <a:pt x="70266" y="4880"/>
                  </a:lnTo>
                  <a:close/>
                  <a:moveTo>
                    <a:pt x="66168" y="8003"/>
                  </a:moveTo>
                  <a:lnTo>
                    <a:pt x="95640" y="101301"/>
                  </a:lnTo>
                  <a:lnTo>
                    <a:pt x="65387" y="193037"/>
                  </a:lnTo>
                  <a:lnTo>
                    <a:pt x="6636" y="193037"/>
                  </a:lnTo>
                  <a:lnTo>
                    <a:pt x="66168" y="8003"/>
                  </a:lnTo>
                  <a:close/>
                  <a:moveTo>
                    <a:pt x="130188" y="8003"/>
                  </a:moveTo>
                  <a:lnTo>
                    <a:pt x="189524" y="193037"/>
                  </a:lnTo>
                  <a:lnTo>
                    <a:pt x="130969" y="193037"/>
                  </a:lnTo>
                  <a:lnTo>
                    <a:pt x="100715" y="101301"/>
                  </a:lnTo>
                  <a:lnTo>
                    <a:pt x="130188" y="8003"/>
                  </a:lnTo>
                  <a:close/>
                  <a:moveTo>
                    <a:pt x="63630" y="0"/>
                  </a:moveTo>
                  <a:lnTo>
                    <a:pt x="0" y="197917"/>
                  </a:lnTo>
                  <a:lnTo>
                    <a:pt x="68900" y="197917"/>
                  </a:lnTo>
                  <a:lnTo>
                    <a:pt x="98178" y="109303"/>
                  </a:lnTo>
                  <a:lnTo>
                    <a:pt x="127455" y="197917"/>
                  </a:lnTo>
                  <a:lnTo>
                    <a:pt x="196356" y="197917"/>
                  </a:lnTo>
                  <a:lnTo>
                    <a:pt x="132725" y="0"/>
                  </a:ln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FFFFFF"/>
                </a:solidFill>
              </a:endParaRPr>
            </a:p>
          </p:txBody>
        </p:sp>
      </p:grpSp>
      <p:sp>
        <p:nvSpPr>
          <p:cNvPr id="392" name="Google Shape;392;p43"/>
          <p:cNvSpPr txBox="1"/>
          <p:nvPr>
            <p:ph idx="4" type="body"/>
          </p:nvPr>
        </p:nvSpPr>
        <p:spPr>
          <a:xfrm>
            <a:off x="7968000" y="1968000"/>
            <a:ext cx="3067200" cy="3508800"/>
          </a:xfrm>
          <a:prstGeom prst="rect">
            <a:avLst/>
          </a:prstGeom>
          <a:ln>
            <a:noFill/>
          </a:ln>
        </p:spPr>
        <p:txBody>
          <a:bodyPr anchorCtr="0" anchor="t" bIns="31200" lIns="60975" spcFirstLastPara="1" rIns="60975" wrap="square" tIns="31200">
            <a:noAutofit/>
          </a:bodyPr>
          <a:lstStyle>
            <a:lvl1pPr indent="-285750" lvl="0" marL="457200" rtl="0">
              <a:spcBef>
                <a:spcPts val="0"/>
              </a:spcBef>
              <a:spcAft>
                <a:spcPts val="0"/>
              </a:spcAft>
              <a:buClr>
                <a:schemeClr val="lt1"/>
              </a:buClr>
              <a:buSzPts val="900"/>
              <a:buChar char="•"/>
              <a:defRPr sz="900">
                <a:solidFill>
                  <a:schemeClr val="lt1"/>
                </a:solidFill>
              </a:defRPr>
            </a:lvl1pPr>
            <a:lvl2pPr indent="-285750" lvl="1" marL="914400" rtl="0">
              <a:spcBef>
                <a:spcPts val="600"/>
              </a:spcBef>
              <a:spcAft>
                <a:spcPts val="0"/>
              </a:spcAft>
              <a:buClr>
                <a:schemeClr val="lt1"/>
              </a:buClr>
              <a:buSzPts val="900"/>
              <a:buChar char="–"/>
              <a:defRPr sz="900">
                <a:solidFill>
                  <a:schemeClr val="lt1"/>
                </a:solidFill>
              </a:defRPr>
            </a:lvl2pPr>
            <a:lvl3pPr indent="-285750" lvl="2" marL="1371600" rtl="0">
              <a:spcBef>
                <a:spcPts val="600"/>
              </a:spcBef>
              <a:spcAft>
                <a:spcPts val="0"/>
              </a:spcAft>
              <a:buClr>
                <a:schemeClr val="lt1"/>
              </a:buClr>
              <a:buSzPts val="900"/>
              <a:buChar char="–"/>
              <a:defRPr sz="900">
                <a:solidFill>
                  <a:schemeClr val="lt1"/>
                </a:solidFill>
              </a:defRPr>
            </a:lvl3pPr>
            <a:lvl4pPr indent="-285750" lvl="3" marL="1828800" rtl="0">
              <a:spcBef>
                <a:spcPts val="600"/>
              </a:spcBef>
              <a:spcAft>
                <a:spcPts val="0"/>
              </a:spcAft>
              <a:buClr>
                <a:schemeClr val="lt1"/>
              </a:buClr>
              <a:buSzPts val="900"/>
              <a:buChar char="–"/>
              <a:defRPr sz="900">
                <a:solidFill>
                  <a:schemeClr val="lt1"/>
                </a:solidFill>
              </a:defRPr>
            </a:lvl4pPr>
            <a:lvl5pPr indent="-285750" lvl="4" marL="2286000" rtl="0">
              <a:spcBef>
                <a:spcPts val="600"/>
              </a:spcBef>
              <a:spcAft>
                <a:spcPts val="0"/>
              </a:spcAft>
              <a:buClr>
                <a:schemeClr val="lt1"/>
              </a:buClr>
              <a:buSzPts val="900"/>
              <a:buChar char="–"/>
              <a:defRPr sz="900">
                <a:solidFill>
                  <a:schemeClr val="lt1"/>
                </a:solidFill>
              </a:defRPr>
            </a:lvl5pPr>
            <a:lvl6pPr indent="-285750" lvl="5" marL="2743200" rtl="0">
              <a:spcBef>
                <a:spcPts val="600"/>
              </a:spcBef>
              <a:spcAft>
                <a:spcPts val="0"/>
              </a:spcAft>
              <a:buClr>
                <a:schemeClr val="lt1"/>
              </a:buClr>
              <a:buSzPts val="900"/>
              <a:buChar char="•"/>
              <a:defRPr sz="900">
                <a:solidFill>
                  <a:schemeClr val="lt1"/>
                </a:solidFill>
              </a:defRPr>
            </a:lvl6pPr>
            <a:lvl7pPr indent="-285750" lvl="6" marL="3200400" rtl="0">
              <a:spcBef>
                <a:spcPts val="500"/>
              </a:spcBef>
              <a:spcAft>
                <a:spcPts val="0"/>
              </a:spcAft>
              <a:buClr>
                <a:schemeClr val="lt1"/>
              </a:buClr>
              <a:buSzPts val="900"/>
              <a:buChar char="•"/>
              <a:defRPr sz="900">
                <a:solidFill>
                  <a:schemeClr val="lt1"/>
                </a:solidFill>
              </a:defRPr>
            </a:lvl7pPr>
            <a:lvl8pPr indent="-285750" lvl="7" marL="3657600" rtl="0">
              <a:spcBef>
                <a:spcPts val="500"/>
              </a:spcBef>
              <a:spcAft>
                <a:spcPts val="0"/>
              </a:spcAft>
              <a:buClr>
                <a:schemeClr val="lt1"/>
              </a:buClr>
              <a:buSzPts val="900"/>
              <a:buChar char="•"/>
              <a:defRPr sz="900">
                <a:solidFill>
                  <a:schemeClr val="lt1"/>
                </a:solidFill>
              </a:defRPr>
            </a:lvl8pPr>
            <a:lvl9pPr indent="-285750" lvl="8" marL="4114800" rtl="0">
              <a:spcBef>
                <a:spcPts val="500"/>
              </a:spcBef>
              <a:spcAft>
                <a:spcPts val="0"/>
              </a:spcAft>
              <a:buClr>
                <a:schemeClr val="lt1"/>
              </a:buClr>
              <a:buSzPts val="900"/>
              <a:buChar char="•"/>
              <a:defRPr sz="900">
                <a:solidFill>
                  <a:schemeClr val="lt1"/>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8">
  <p:cSld name="BLANK_8">
    <p:spTree>
      <p:nvGrpSpPr>
        <p:cNvPr id="393" name="Shape 393"/>
        <p:cNvGrpSpPr/>
        <p:nvPr/>
      </p:nvGrpSpPr>
      <p:grpSpPr>
        <a:xfrm>
          <a:off x="0" y="0"/>
          <a:ext cx="0" cy="0"/>
          <a:chOff x="0" y="0"/>
          <a:chExt cx="0" cy="0"/>
        </a:xfrm>
      </p:grpSpPr>
      <p:sp>
        <p:nvSpPr>
          <p:cNvPr id="394" name="Google Shape;394;p44"/>
          <p:cNvSpPr txBox="1"/>
          <p:nvPr>
            <p:ph idx="12" type="sldNum"/>
          </p:nvPr>
        </p:nvSpPr>
        <p:spPr>
          <a:xfrm>
            <a:off x="11296610" y="6217622"/>
            <a:ext cx="731700" cy="524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Blank">
  <p:cSld name="BLANK_3">
    <p:spTree>
      <p:nvGrpSpPr>
        <p:cNvPr id="395" name="Shape 395"/>
        <p:cNvGrpSpPr/>
        <p:nvPr/>
      </p:nvGrpSpPr>
      <p:grpSpPr>
        <a:xfrm>
          <a:off x="0" y="0"/>
          <a:ext cx="0" cy="0"/>
          <a:chOff x="0" y="0"/>
          <a:chExt cx="0" cy="0"/>
        </a:xfrm>
      </p:grpSpPr>
      <p:sp>
        <p:nvSpPr>
          <p:cNvPr id="396" name="Google Shape;396;p45"/>
          <p:cNvSpPr txBox="1"/>
          <p:nvPr>
            <p:ph idx="12" type="sldNum"/>
          </p:nvPr>
        </p:nvSpPr>
        <p:spPr>
          <a:xfrm>
            <a:off x="10930810" y="6271489"/>
            <a:ext cx="731700" cy="524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403" name="Shape 403"/>
        <p:cNvGrpSpPr/>
        <p:nvPr/>
      </p:nvGrpSpPr>
      <p:grpSpPr>
        <a:xfrm>
          <a:off x="0" y="0"/>
          <a:ext cx="0" cy="0"/>
          <a:chOff x="0" y="0"/>
          <a:chExt cx="0" cy="0"/>
        </a:xfrm>
      </p:grpSpPr>
      <p:sp>
        <p:nvSpPr>
          <p:cNvPr id="404" name="Google Shape;404;p47"/>
          <p:cNvSpPr txBox="1"/>
          <p:nvPr>
            <p:ph type="title"/>
          </p:nvPr>
        </p:nvSpPr>
        <p:spPr>
          <a:xfrm>
            <a:off x="653667" y="600200"/>
            <a:ext cx="8490400" cy="5454400"/>
          </a:xfrm>
          <a:prstGeom prst="rect">
            <a:avLst/>
          </a:prstGeom>
          <a:noFill/>
          <a:ln>
            <a:noFill/>
          </a:ln>
        </p:spPr>
        <p:txBody>
          <a:bodyPr anchorCtr="0" anchor="ctr" bIns="91425" lIns="91425" spcFirstLastPara="1" rIns="91425" wrap="square" tIns="91425">
            <a:normAutofit/>
          </a:bodyPr>
          <a:lstStyle>
            <a:lvl1pPr lvl="0" algn="l">
              <a:lnSpc>
                <a:spcPct val="90000"/>
              </a:lnSpc>
              <a:spcBef>
                <a:spcPts val="0"/>
              </a:spcBef>
              <a:spcAft>
                <a:spcPts val="0"/>
              </a:spcAft>
              <a:buSzPts val="4800"/>
              <a:buNone/>
              <a:defRPr sz="6400"/>
            </a:lvl1pPr>
            <a:lvl2pPr lvl="1" algn="l">
              <a:lnSpc>
                <a:spcPct val="100000"/>
              </a:lnSpc>
              <a:spcBef>
                <a:spcPts val="0"/>
              </a:spcBef>
              <a:spcAft>
                <a:spcPts val="0"/>
              </a:spcAft>
              <a:buSzPts val="4800"/>
              <a:buNone/>
              <a:defRPr sz="6400"/>
            </a:lvl2pPr>
            <a:lvl3pPr lvl="2" algn="l">
              <a:lnSpc>
                <a:spcPct val="100000"/>
              </a:lnSpc>
              <a:spcBef>
                <a:spcPts val="0"/>
              </a:spcBef>
              <a:spcAft>
                <a:spcPts val="0"/>
              </a:spcAft>
              <a:buSzPts val="4800"/>
              <a:buNone/>
              <a:defRPr sz="6400"/>
            </a:lvl3pPr>
            <a:lvl4pPr lvl="3" algn="l">
              <a:lnSpc>
                <a:spcPct val="100000"/>
              </a:lnSpc>
              <a:spcBef>
                <a:spcPts val="0"/>
              </a:spcBef>
              <a:spcAft>
                <a:spcPts val="0"/>
              </a:spcAft>
              <a:buSzPts val="4800"/>
              <a:buNone/>
              <a:defRPr sz="6400"/>
            </a:lvl4pPr>
            <a:lvl5pPr lvl="4" algn="l">
              <a:lnSpc>
                <a:spcPct val="100000"/>
              </a:lnSpc>
              <a:spcBef>
                <a:spcPts val="0"/>
              </a:spcBef>
              <a:spcAft>
                <a:spcPts val="0"/>
              </a:spcAft>
              <a:buSzPts val="4800"/>
              <a:buNone/>
              <a:defRPr sz="6400"/>
            </a:lvl5pPr>
            <a:lvl6pPr lvl="5" algn="l">
              <a:lnSpc>
                <a:spcPct val="100000"/>
              </a:lnSpc>
              <a:spcBef>
                <a:spcPts val="0"/>
              </a:spcBef>
              <a:spcAft>
                <a:spcPts val="0"/>
              </a:spcAft>
              <a:buSzPts val="4800"/>
              <a:buNone/>
              <a:defRPr sz="6400"/>
            </a:lvl6pPr>
            <a:lvl7pPr lvl="6" algn="l">
              <a:lnSpc>
                <a:spcPct val="100000"/>
              </a:lnSpc>
              <a:spcBef>
                <a:spcPts val="0"/>
              </a:spcBef>
              <a:spcAft>
                <a:spcPts val="0"/>
              </a:spcAft>
              <a:buSzPts val="4800"/>
              <a:buNone/>
              <a:defRPr sz="6400"/>
            </a:lvl7pPr>
            <a:lvl8pPr lvl="7" algn="l">
              <a:lnSpc>
                <a:spcPct val="100000"/>
              </a:lnSpc>
              <a:spcBef>
                <a:spcPts val="0"/>
              </a:spcBef>
              <a:spcAft>
                <a:spcPts val="0"/>
              </a:spcAft>
              <a:buSzPts val="4800"/>
              <a:buNone/>
              <a:defRPr sz="6400"/>
            </a:lvl8pPr>
            <a:lvl9pPr lvl="8" algn="l">
              <a:lnSpc>
                <a:spcPct val="100000"/>
              </a:lnSpc>
              <a:spcBef>
                <a:spcPts val="0"/>
              </a:spcBef>
              <a:spcAft>
                <a:spcPts val="0"/>
              </a:spcAft>
              <a:buSzPts val="4800"/>
              <a:buNone/>
              <a:defRPr sz="6400"/>
            </a:lvl9pPr>
          </a:lstStyle>
          <a:p/>
        </p:txBody>
      </p:sp>
      <p:sp>
        <p:nvSpPr>
          <p:cNvPr id="405" name="Google Shape;405;p47"/>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lnSpc>
                <a:spcPct val="100000"/>
              </a:lnSpc>
              <a:spcBef>
                <a:spcPts val="0"/>
              </a:spcBef>
              <a:spcAft>
                <a:spcPts val="0"/>
              </a:spcAft>
              <a:buSzPts val="1200"/>
              <a:buNone/>
              <a:defRPr b="0" i="0" sz="1200" u="none" cap="none" strike="noStrike">
                <a:solidFill>
                  <a:srgbClr val="8E8E8E"/>
                </a:solidFill>
                <a:latin typeface="Open Sans"/>
                <a:ea typeface="Open Sans"/>
                <a:cs typeface="Open Sans"/>
                <a:sym typeface="Open Sans"/>
              </a:defRPr>
            </a:lvl1pPr>
            <a:lvl2pPr indent="0" lvl="1" marL="0" algn="r">
              <a:lnSpc>
                <a:spcPct val="100000"/>
              </a:lnSpc>
              <a:spcBef>
                <a:spcPts val="0"/>
              </a:spcBef>
              <a:spcAft>
                <a:spcPts val="0"/>
              </a:spcAft>
              <a:buSzPts val="1200"/>
              <a:buNone/>
              <a:defRPr b="0" i="0" sz="1200" u="none" cap="none" strike="noStrike">
                <a:solidFill>
                  <a:srgbClr val="8E8E8E"/>
                </a:solidFill>
                <a:latin typeface="Open Sans"/>
                <a:ea typeface="Open Sans"/>
                <a:cs typeface="Open Sans"/>
                <a:sym typeface="Open Sans"/>
              </a:defRPr>
            </a:lvl2pPr>
            <a:lvl3pPr indent="0" lvl="2" marL="0" algn="r">
              <a:lnSpc>
                <a:spcPct val="100000"/>
              </a:lnSpc>
              <a:spcBef>
                <a:spcPts val="0"/>
              </a:spcBef>
              <a:spcAft>
                <a:spcPts val="0"/>
              </a:spcAft>
              <a:buSzPts val="1200"/>
              <a:buNone/>
              <a:defRPr b="0" i="0" sz="1200" u="none" cap="none" strike="noStrike">
                <a:solidFill>
                  <a:srgbClr val="8E8E8E"/>
                </a:solidFill>
                <a:latin typeface="Open Sans"/>
                <a:ea typeface="Open Sans"/>
                <a:cs typeface="Open Sans"/>
                <a:sym typeface="Open Sans"/>
              </a:defRPr>
            </a:lvl3pPr>
            <a:lvl4pPr indent="0" lvl="3" marL="0" algn="r">
              <a:lnSpc>
                <a:spcPct val="100000"/>
              </a:lnSpc>
              <a:spcBef>
                <a:spcPts val="0"/>
              </a:spcBef>
              <a:spcAft>
                <a:spcPts val="0"/>
              </a:spcAft>
              <a:buSzPts val="1200"/>
              <a:buNone/>
              <a:defRPr b="0" i="0" sz="1200" u="none" cap="none" strike="noStrike">
                <a:solidFill>
                  <a:srgbClr val="8E8E8E"/>
                </a:solidFill>
                <a:latin typeface="Open Sans"/>
                <a:ea typeface="Open Sans"/>
                <a:cs typeface="Open Sans"/>
                <a:sym typeface="Open Sans"/>
              </a:defRPr>
            </a:lvl4pPr>
            <a:lvl5pPr indent="0" lvl="4" marL="0" algn="r">
              <a:lnSpc>
                <a:spcPct val="100000"/>
              </a:lnSpc>
              <a:spcBef>
                <a:spcPts val="0"/>
              </a:spcBef>
              <a:spcAft>
                <a:spcPts val="0"/>
              </a:spcAft>
              <a:buSzPts val="1200"/>
              <a:buNone/>
              <a:defRPr b="0" i="0" sz="1200" u="none" cap="none" strike="noStrike">
                <a:solidFill>
                  <a:srgbClr val="8E8E8E"/>
                </a:solidFill>
                <a:latin typeface="Open Sans"/>
                <a:ea typeface="Open Sans"/>
                <a:cs typeface="Open Sans"/>
                <a:sym typeface="Open Sans"/>
              </a:defRPr>
            </a:lvl5pPr>
            <a:lvl6pPr indent="0" lvl="5" marL="0" algn="r">
              <a:lnSpc>
                <a:spcPct val="100000"/>
              </a:lnSpc>
              <a:spcBef>
                <a:spcPts val="0"/>
              </a:spcBef>
              <a:spcAft>
                <a:spcPts val="0"/>
              </a:spcAft>
              <a:buSzPts val="1200"/>
              <a:buNone/>
              <a:defRPr b="0" i="0" sz="1200" u="none" cap="none" strike="noStrike">
                <a:solidFill>
                  <a:srgbClr val="8E8E8E"/>
                </a:solidFill>
                <a:latin typeface="Open Sans"/>
                <a:ea typeface="Open Sans"/>
                <a:cs typeface="Open Sans"/>
                <a:sym typeface="Open Sans"/>
              </a:defRPr>
            </a:lvl6pPr>
            <a:lvl7pPr indent="0" lvl="6" marL="0" algn="r">
              <a:lnSpc>
                <a:spcPct val="100000"/>
              </a:lnSpc>
              <a:spcBef>
                <a:spcPts val="0"/>
              </a:spcBef>
              <a:spcAft>
                <a:spcPts val="0"/>
              </a:spcAft>
              <a:buSzPts val="1200"/>
              <a:buNone/>
              <a:defRPr b="0" i="0" sz="1200" u="none" cap="none" strike="noStrike">
                <a:solidFill>
                  <a:srgbClr val="8E8E8E"/>
                </a:solidFill>
                <a:latin typeface="Open Sans"/>
                <a:ea typeface="Open Sans"/>
                <a:cs typeface="Open Sans"/>
                <a:sym typeface="Open Sans"/>
              </a:defRPr>
            </a:lvl7pPr>
            <a:lvl8pPr indent="0" lvl="7" marL="0" algn="r">
              <a:lnSpc>
                <a:spcPct val="100000"/>
              </a:lnSpc>
              <a:spcBef>
                <a:spcPts val="0"/>
              </a:spcBef>
              <a:spcAft>
                <a:spcPts val="0"/>
              </a:spcAft>
              <a:buSzPts val="1200"/>
              <a:buNone/>
              <a:defRPr b="0" i="0" sz="1200" u="none" cap="none" strike="noStrike">
                <a:solidFill>
                  <a:srgbClr val="8E8E8E"/>
                </a:solidFill>
                <a:latin typeface="Open Sans"/>
                <a:ea typeface="Open Sans"/>
                <a:cs typeface="Open Sans"/>
                <a:sym typeface="Open Sans"/>
              </a:defRPr>
            </a:lvl8pPr>
            <a:lvl9pPr indent="0" lvl="8" marL="0" algn="r">
              <a:lnSpc>
                <a:spcPct val="100000"/>
              </a:lnSpc>
              <a:spcBef>
                <a:spcPts val="0"/>
              </a:spcBef>
              <a:spcAft>
                <a:spcPts val="0"/>
              </a:spcAft>
              <a:buSzPts val="1200"/>
              <a:buNone/>
              <a:defRPr b="0" i="0" sz="1200" u="none" cap="none" strike="noStrike">
                <a:solidFill>
                  <a:srgbClr val="8E8E8E"/>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ts Background">
  <p:cSld name="Dots Background">
    <p:spTree>
      <p:nvGrpSpPr>
        <p:cNvPr id="406" name="Shape 406"/>
        <p:cNvGrpSpPr/>
        <p:nvPr/>
      </p:nvGrpSpPr>
      <p:grpSpPr>
        <a:xfrm>
          <a:off x="0" y="0"/>
          <a:ext cx="0" cy="0"/>
          <a:chOff x="0" y="0"/>
          <a:chExt cx="0" cy="0"/>
        </a:xfrm>
      </p:grpSpPr>
      <p:pic>
        <p:nvPicPr>
          <p:cNvPr id="407" name="Google Shape;407;p48"/>
          <p:cNvPicPr preferRelativeResize="0"/>
          <p:nvPr/>
        </p:nvPicPr>
        <p:blipFill rotWithShape="1">
          <a:blip r:embed="rId2">
            <a:alphaModFix/>
          </a:blip>
          <a:srcRect b="0" l="27281" r="0" t="45193"/>
          <a:stretch/>
        </p:blipFill>
        <p:spPr>
          <a:xfrm>
            <a:off x="0" y="0"/>
            <a:ext cx="1755534" cy="1323112"/>
          </a:xfrm>
          <a:prstGeom prst="rect">
            <a:avLst/>
          </a:prstGeom>
          <a:noFill/>
          <a:ln>
            <a:noFill/>
          </a:ln>
        </p:spPr>
      </p:pic>
      <p:pic>
        <p:nvPicPr>
          <p:cNvPr id="408" name="Google Shape;408;p48"/>
          <p:cNvPicPr preferRelativeResize="0"/>
          <p:nvPr/>
        </p:nvPicPr>
        <p:blipFill rotWithShape="1">
          <a:blip r:embed="rId2">
            <a:alphaModFix/>
          </a:blip>
          <a:srcRect b="5164" l="18958" r="4136" t="42035"/>
          <a:stretch/>
        </p:blipFill>
        <p:spPr>
          <a:xfrm>
            <a:off x="10406119" y="5631873"/>
            <a:ext cx="1785882" cy="1226127"/>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409" name="Shape 409"/>
        <p:cNvGrpSpPr/>
        <p:nvPr/>
      </p:nvGrpSpPr>
      <p:grpSpPr>
        <a:xfrm>
          <a:off x="0" y="0"/>
          <a:ext cx="0" cy="0"/>
          <a:chOff x="0" y="0"/>
          <a:chExt cx="0" cy="0"/>
        </a:xfrm>
      </p:grpSpPr>
      <p:sp>
        <p:nvSpPr>
          <p:cNvPr id="410" name="Google Shape;410;p49"/>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Montserrat"/>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1" name="Google Shape;411;p49"/>
          <p:cNvSpPr txBox="1"/>
          <p:nvPr>
            <p:ph idx="1" type="subTitle"/>
          </p:nvPr>
        </p:nvSpPr>
        <p:spPr>
          <a:xfrm>
            <a:off x="1524000" y="3602037"/>
            <a:ext cx="9144000" cy="1655700"/>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12" name="Google Shape;412;p4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3" name="Google Shape;413;p4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4" name="Google Shape;414;p4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E8E8E"/>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E8E8E"/>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E8E8E"/>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E8E8E"/>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E8E8E"/>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E8E8E"/>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E8E8E"/>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E8E8E"/>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E8E8E"/>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ots Background">
  <p:cSld name="1_Dots Background">
    <p:spTree>
      <p:nvGrpSpPr>
        <p:cNvPr id="415" name="Shape 415"/>
        <p:cNvGrpSpPr/>
        <p:nvPr/>
      </p:nvGrpSpPr>
      <p:grpSpPr>
        <a:xfrm>
          <a:off x="0" y="0"/>
          <a:ext cx="0" cy="0"/>
          <a:chOff x="0" y="0"/>
          <a:chExt cx="0" cy="0"/>
        </a:xfrm>
      </p:grpSpPr>
      <p:pic>
        <p:nvPicPr>
          <p:cNvPr id="416" name="Google Shape;416;p50"/>
          <p:cNvPicPr preferRelativeResize="0"/>
          <p:nvPr/>
        </p:nvPicPr>
        <p:blipFill rotWithShape="1">
          <a:blip r:embed="rId2">
            <a:alphaModFix/>
          </a:blip>
          <a:srcRect b="0" l="49259" r="0" t="48465"/>
          <a:stretch/>
        </p:blipFill>
        <p:spPr>
          <a:xfrm>
            <a:off x="0" y="0"/>
            <a:ext cx="1100413" cy="11176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accent1"/>
        </a:solidFill>
      </p:bgPr>
    </p:bg>
    <p:spTree>
      <p:nvGrpSpPr>
        <p:cNvPr id="417" name="Shape 417"/>
        <p:cNvGrpSpPr/>
        <p:nvPr/>
      </p:nvGrpSpPr>
      <p:grpSpPr>
        <a:xfrm>
          <a:off x="0" y="0"/>
          <a:ext cx="0" cy="0"/>
          <a:chOff x="0" y="0"/>
          <a:chExt cx="0" cy="0"/>
        </a:xfrm>
      </p:grpSpPr>
      <p:grpSp>
        <p:nvGrpSpPr>
          <p:cNvPr id="418" name="Google Shape;418;p51"/>
          <p:cNvGrpSpPr/>
          <p:nvPr/>
        </p:nvGrpSpPr>
        <p:grpSpPr>
          <a:xfrm>
            <a:off x="5990636" y="135467"/>
            <a:ext cx="6477134" cy="6598292"/>
            <a:chOff x="3666486" y="891563"/>
            <a:chExt cx="4853750" cy="4925171"/>
          </a:xfrm>
        </p:grpSpPr>
        <p:sp>
          <p:nvSpPr>
            <p:cNvPr id="419" name="Google Shape;419;p51"/>
            <p:cNvSpPr/>
            <p:nvPr/>
          </p:nvSpPr>
          <p:spPr>
            <a:xfrm>
              <a:off x="4548421" y="891563"/>
              <a:ext cx="1226210" cy="1226210"/>
            </a:xfrm>
            <a:custGeom>
              <a:rect b="b" l="l" r="r" t="t"/>
              <a:pathLst>
                <a:path extrusionOk="0" h="1226210" w="1226210">
                  <a:moveTo>
                    <a:pt x="628944" y="1052497"/>
                  </a:moveTo>
                  <a:cubicBezTo>
                    <a:pt x="862864" y="1052497"/>
                    <a:pt x="1052497" y="862864"/>
                    <a:pt x="1052497" y="628944"/>
                  </a:cubicBezTo>
                  <a:cubicBezTo>
                    <a:pt x="1052497" y="395022"/>
                    <a:pt x="862864" y="205390"/>
                    <a:pt x="628944" y="205390"/>
                  </a:cubicBezTo>
                  <a:cubicBezTo>
                    <a:pt x="395024" y="205390"/>
                    <a:pt x="205390" y="395022"/>
                    <a:pt x="205390" y="628944"/>
                  </a:cubicBezTo>
                  <a:cubicBezTo>
                    <a:pt x="205671" y="862751"/>
                    <a:pt x="395136" y="1052216"/>
                    <a:pt x="628944" y="1052497"/>
                  </a:cubicBezTo>
                  <a:close/>
                  <a:moveTo>
                    <a:pt x="628944" y="379103"/>
                  </a:moveTo>
                  <a:cubicBezTo>
                    <a:pt x="766928" y="379103"/>
                    <a:pt x="878784" y="490959"/>
                    <a:pt x="878784" y="628944"/>
                  </a:cubicBezTo>
                  <a:cubicBezTo>
                    <a:pt x="878784" y="766928"/>
                    <a:pt x="766928" y="878784"/>
                    <a:pt x="628944" y="878784"/>
                  </a:cubicBezTo>
                  <a:cubicBezTo>
                    <a:pt x="490959" y="878784"/>
                    <a:pt x="379103" y="766928"/>
                    <a:pt x="379103" y="628944"/>
                  </a:cubicBezTo>
                  <a:cubicBezTo>
                    <a:pt x="379384" y="491077"/>
                    <a:pt x="491077" y="379384"/>
                    <a:pt x="628944" y="379103"/>
                  </a:cubicBezTo>
                  <a:close/>
                </a:path>
              </a:pathLst>
            </a:custGeom>
            <a:gradFill>
              <a:gsLst>
                <a:gs pos="0">
                  <a:srgbClr val="954407">
                    <a:alpha val="20000"/>
                  </a:srgbClr>
                </a:gs>
                <a:gs pos="100000">
                  <a:srgbClr val="E0660A">
                    <a:alpha val="15294"/>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20" name="Google Shape;420;p51"/>
            <p:cNvSpPr/>
            <p:nvPr/>
          </p:nvSpPr>
          <p:spPr>
            <a:xfrm>
              <a:off x="3666486" y="911892"/>
              <a:ext cx="4853750" cy="4904842"/>
            </a:xfrm>
            <a:custGeom>
              <a:rect b="b" l="l" r="r" t="t"/>
              <a:pathLst>
                <a:path extrusionOk="0" h="4904841" w="4853749">
                  <a:moveTo>
                    <a:pt x="4319923" y="2738644"/>
                  </a:moveTo>
                  <a:lnTo>
                    <a:pt x="4319923" y="2203709"/>
                  </a:lnTo>
                  <a:cubicBezTo>
                    <a:pt x="4548734" y="2155085"/>
                    <a:pt x="4694811" y="1930182"/>
                    <a:pt x="4646187" y="1701366"/>
                  </a:cubicBezTo>
                  <a:cubicBezTo>
                    <a:pt x="4597563" y="1472556"/>
                    <a:pt x="4372655" y="1326483"/>
                    <a:pt x="4143844" y="1375103"/>
                  </a:cubicBezTo>
                  <a:cubicBezTo>
                    <a:pt x="4114793" y="1381275"/>
                    <a:pt x="4086473" y="1390486"/>
                    <a:pt x="4059353" y="1402585"/>
                  </a:cubicBezTo>
                  <a:lnTo>
                    <a:pt x="3654193" y="864585"/>
                  </a:lnTo>
                  <a:cubicBezTo>
                    <a:pt x="3783742" y="669137"/>
                    <a:pt x="3730325" y="405671"/>
                    <a:pt x="3534872" y="276120"/>
                  </a:cubicBezTo>
                  <a:cubicBezTo>
                    <a:pt x="3339425" y="146568"/>
                    <a:pt x="3075958" y="199989"/>
                    <a:pt x="2946409" y="395439"/>
                  </a:cubicBezTo>
                  <a:cubicBezTo>
                    <a:pt x="2816860" y="590890"/>
                    <a:pt x="2870276" y="854351"/>
                    <a:pt x="3065729" y="983906"/>
                  </a:cubicBezTo>
                  <a:cubicBezTo>
                    <a:pt x="3205793" y="1076745"/>
                    <a:pt x="3387441" y="1078242"/>
                    <a:pt x="3529017" y="987717"/>
                  </a:cubicBezTo>
                  <a:lnTo>
                    <a:pt x="3918850" y="1505280"/>
                  </a:lnTo>
                  <a:cubicBezTo>
                    <a:pt x="3878691" y="1549495"/>
                    <a:pt x="3848389" y="1601742"/>
                    <a:pt x="3829950" y="1658557"/>
                  </a:cubicBezTo>
                  <a:lnTo>
                    <a:pt x="2834165" y="1658557"/>
                  </a:lnTo>
                  <a:cubicBezTo>
                    <a:pt x="2761011" y="1436367"/>
                    <a:pt x="2521593" y="1315544"/>
                    <a:pt x="2299399" y="1388698"/>
                  </a:cubicBezTo>
                  <a:cubicBezTo>
                    <a:pt x="2077209" y="1461852"/>
                    <a:pt x="1956392" y="1701269"/>
                    <a:pt x="2029541" y="1923464"/>
                  </a:cubicBezTo>
                  <a:cubicBezTo>
                    <a:pt x="2076377" y="2065709"/>
                    <a:pt x="2194844" y="2172650"/>
                    <a:pt x="2341126" y="2204731"/>
                  </a:cubicBezTo>
                  <a:lnTo>
                    <a:pt x="2341126" y="2741198"/>
                  </a:lnTo>
                  <a:cubicBezTo>
                    <a:pt x="2178505" y="2777489"/>
                    <a:pt x="2051960" y="2905234"/>
                    <a:pt x="2017202" y="3068188"/>
                  </a:cubicBezTo>
                  <a:lnTo>
                    <a:pt x="1046452" y="3068188"/>
                  </a:lnTo>
                  <a:cubicBezTo>
                    <a:pt x="1011418" y="2902864"/>
                    <a:pt x="881884" y="2773933"/>
                    <a:pt x="716397" y="2739665"/>
                  </a:cubicBezTo>
                  <a:lnTo>
                    <a:pt x="716397" y="2204220"/>
                  </a:lnTo>
                  <a:cubicBezTo>
                    <a:pt x="945637" y="2156250"/>
                    <a:pt x="1092583" y="1931526"/>
                    <a:pt x="1044613" y="1702291"/>
                  </a:cubicBezTo>
                  <a:cubicBezTo>
                    <a:pt x="996647" y="1473051"/>
                    <a:pt x="771924" y="1326100"/>
                    <a:pt x="542684" y="1374070"/>
                  </a:cubicBezTo>
                  <a:cubicBezTo>
                    <a:pt x="313445" y="1422041"/>
                    <a:pt x="166497" y="1646764"/>
                    <a:pt x="214466" y="1876004"/>
                  </a:cubicBezTo>
                  <a:cubicBezTo>
                    <a:pt x="248970" y="2040889"/>
                    <a:pt x="377798" y="2169718"/>
                    <a:pt x="542684" y="2204220"/>
                  </a:cubicBezTo>
                  <a:lnTo>
                    <a:pt x="542684" y="2739154"/>
                  </a:lnTo>
                  <a:cubicBezTo>
                    <a:pt x="314352" y="2789986"/>
                    <a:pt x="170459" y="3016293"/>
                    <a:pt x="221292" y="3244629"/>
                  </a:cubicBezTo>
                  <a:cubicBezTo>
                    <a:pt x="272125" y="3472960"/>
                    <a:pt x="498433" y="3616850"/>
                    <a:pt x="726764" y="3566019"/>
                  </a:cubicBezTo>
                  <a:cubicBezTo>
                    <a:pt x="751180" y="3560583"/>
                    <a:pt x="775066" y="3552995"/>
                    <a:pt x="798144" y="3543344"/>
                  </a:cubicBezTo>
                  <a:lnTo>
                    <a:pt x="1178270" y="4047623"/>
                  </a:lnTo>
                  <a:cubicBezTo>
                    <a:pt x="1033613" y="4231453"/>
                    <a:pt x="1065371" y="4497744"/>
                    <a:pt x="1249201" y="4642401"/>
                  </a:cubicBezTo>
                  <a:cubicBezTo>
                    <a:pt x="1433030" y="4787059"/>
                    <a:pt x="1699322" y="4755305"/>
                    <a:pt x="1843979" y="4571475"/>
                  </a:cubicBezTo>
                  <a:cubicBezTo>
                    <a:pt x="1884408" y="4520097"/>
                    <a:pt x="1912392" y="4460064"/>
                    <a:pt x="1925747" y="4396071"/>
                  </a:cubicBezTo>
                  <a:lnTo>
                    <a:pt x="2885768" y="4396071"/>
                  </a:lnTo>
                  <a:cubicBezTo>
                    <a:pt x="2932502" y="4625567"/>
                    <a:pt x="3156428" y="4773724"/>
                    <a:pt x="3385923" y="4726990"/>
                  </a:cubicBezTo>
                  <a:cubicBezTo>
                    <a:pt x="3615419" y="4680256"/>
                    <a:pt x="3763576" y="4456329"/>
                    <a:pt x="3716842" y="4226834"/>
                  </a:cubicBezTo>
                  <a:cubicBezTo>
                    <a:pt x="3704115" y="4164348"/>
                    <a:pt x="3677465" y="4105536"/>
                    <a:pt x="3638865" y="4054776"/>
                  </a:cubicBezTo>
                  <a:lnTo>
                    <a:pt x="4036362" y="3526484"/>
                  </a:lnTo>
                  <a:cubicBezTo>
                    <a:pt x="4243735" y="3634722"/>
                    <a:pt x="4499588" y="3554359"/>
                    <a:pt x="4607832" y="3346987"/>
                  </a:cubicBezTo>
                  <a:cubicBezTo>
                    <a:pt x="4716071" y="3139609"/>
                    <a:pt x="4635703" y="2883755"/>
                    <a:pt x="4428330" y="2775517"/>
                  </a:cubicBezTo>
                  <a:cubicBezTo>
                    <a:pt x="4394134" y="2757670"/>
                    <a:pt x="4357665" y="2744575"/>
                    <a:pt x="4319923" y="2736600"/>
                  </a:cubicBezTo>
                  <a:close/>
                  <a:moveTo>
                    <a:pt x="3298081" y="3887194"/>
                  </a:moveTo>
                  <a:cubicBezTo>
                    <a:pt x="3235467" y="3887383"/>
                    <a:pt x="3173682" y="3901520"/>
                    <a:pt x="3117215" y="3928578"/>
                  </a:cubicBezTo>
                  <a:lnTo>
                    <a:pt x="2747308" y="3434518"/>
                  </a:lnTo>
                  <a:cubicBezTo>
                    <a:pt x="2797910" y="3379757"/>
                    <a:pt x="2833158" y="3312607"/>
                    <a:pt x="2849492" y="3239857"/>
                  </a:cubicBezTo>
                  <a:lnTo>
                    <a:pt x="3820242" y="3239857"/>
                  </a:lnTo>
                  <a:cubicBezTo>
                    <a:pt x="3833884" y="3305209"/>
                    <a:pt x="3862965" y="3366346"/>
                    <a:pt x="3905055" y="3418168"/>
                  </a:cubicBezTo>
                  <a:lnTo>
                    <a:pt x="3508069" y="3941862"/>
                  </a:lnTo>
                  <a:cubicBezTo>
                    <a:pt x="3444843" y="3905945"/>
                    <a:pt x="3373355" y="3887107"/>
                    <a:pt x="3300636" y="3887194"/>
                  </a:cubicBezTo>
                  <a:close/>
                  <a:moveTo>
                    <a:pt x="1309065" y="3938286"/>
                  </a:moveTo>
                  <a:lnTo>
                    <a:pt x="937115" y="3444226"/>
                  </a:lnTo>
                  <a:cubicBezTo>
                    <a:pt x="990859" y="3387242"/>
                    <a:pt x="1027814" y="3316516"/>
                    <a:pt x="1043897" y="3239857"/>
                  </a:cubicBezTo>
                  <a:lnTo>
                    <a:pt x="2014647" y="3239857"/>
                  </a:lnTo>
                  <a:cubicBezTo>
                    <a:pt x="2029260" y="3308111"/>
                    <a:pt x="2060303" y="3371771"/>
                    <a:pt x="2105080" y="3425321"/>
                  </a:cubicBezTo>
                  <a:lnTo>
                    <a:pt x="1718313" y="3941862"/>
                  </a:lnTo>
                  <a:cubicBezTo>
                    <a:pt x="1654995" y="3906164"/>
                    <a:pt x="1583568" y="3887337"/>
                    <a:pt x="1510879" y="3887194"/>
                  </a:cubicBezTo>
                  <a:cubicBezTo>
                    <a:pt x="1441276" y="3887138"/>
                    <a:pt x="1372767" y="3904525"/>
                    <a:pt x="1311620" y="3937775"/>
                  </a:cubicBezTo>
                  <a:close/>
                  <a:moveTo>
                    <a:pt x="1847065" y="4057841"/>
                  </a:moveTo>
                  <a:lnTo>
                    <a:pt x="2242007" y="3533126"/>
                  </a:lnTo>
                  <a:cubicBezTo>
                    <a:pt x="2300227" y="3562258"/>
                    <a:pt x="2364414" y="3577473"/>
                    <a:pt x="2429515" y="3577576"/>
                  </a:cubicBezTo>
                  <a:cubicBezTo>
                    <a:pt x="2491383" y="3577111"/>
                    <a:pt x="2552412" y="3563163"/>
                    <a:pt x="2608337" y="3536702"/>
                  </a:cubicBezTo>
                  <a:lnTo>
                    <a:pt x="2981310" y="4032295"/>
                  </a:lnTo>
                  <a:cubicBezTo>
                    <a:pt x="2933733" y="4086637"/>
                    <a:pt x="2900845" y="4152239"/>
                    <a:pt x="2885768" y="4222869"/>
                  </a:cubicBezTo>
                  <a:lnTo>
                    <a:pt x="1925747" y="4222869"/>
                  </a:lnTo>
                  <a:cubicBezTo>
                    <a:pt x="1912714" y="4162810"/>
                    <a:pt x="1886733" y="4106318"/>
                    <a:pt x="1849620" y="4057331"/>
                  </a:cubicBezTo>
                  <a:close/>
                  <a:moveTo>
                    <a:pt x="2737090" y="2080577"/>
                  </a:moveTo>
                  <a:lnTo>
                    <a:pt x="3886151" y="2909291"/>
                  </a:lnTo>
                  <a:cubicBezTo>
                    <a:pt x="3853712" y="2956531"/>
                    <a:pt x="3831278" y="3009912"/>
                    <a:pt x="3820242" y="3066144"/>
                  </a:cubicBezTo>
                  <a:lnTo>
                    <a:pt x="2849492" y="3066144"/>
                  </a:lnTo>
                  <a:cubicBezTo>
                    <a:pt x="2814274" y="2900176"/>
                    <a:pt x="2683734" y="2771041"/>
                    <a:pt x="2517394" y="2737622"/>
                  </a:cubicBezTo>
                  <a:lnTo>
                    <a:pt x="2517394" y="2204731"/>
                  </a:lnTo>
                  <a:cubicBezTo>
                    <a:pt x="2602508" y="2186946"/>
                    <a:pt x="2680091" y="2143426"/>
                    <a:pt x="2739644" y="2080066"/>
                  </a:cubicBezTo>
                  <a:close/>
                  <a:moveTo>
                    <a:pt x="4014392" y="2789736"/>
                  </a:moveTo>
                  <a:lnTo>
                    <a:pt x="2830588" y="1931899"/>
                  </a:lnTo>
                  <a:cubicBezTo>
                    <a:pt x="2842666" y="1898986"/>
                    <a:pt x="2850397" y="1864631"/>
                    <a:pt x="2853580" y="1829715"/>
                  </a:cubicBezTo>
                  <a:lnTo>
                    <a:pt x="3810535" y="1829715"/>
                  </a:lnTo>
                  <a:cubicBezTo>
                    <a:pt x="3828713" y="2014326"/>
                    <a:pt x="3964634" y="2165758"/>
                    <a:pt x="4146210" y="2203709"/>
                  </a:cubicBezTo>
                  <a:lnTo>
                    <a:pt x="4146210" y="2738133"/>
                  </a:lnTo>
                  <a:cubicBezTo>
                    <a:pt x="4100344" y="2747605"/>
                    <a:pt x="4056446" y="2764884"/>
                    <a:pt x="4016436" y="2789225"/>
                  </a:cubicBezTo>
                  <a:close/>
                  <a:moveTo>
                    <a:pt x="4484440" y="1789352"/>
                  </a:moveTo>
                  <a:cubicBezTo>
                    <a:pt x="4484440" y="1927618"/>
                    <a:pt x="4372354" y="2039704"/>
                    <a:pt x="4234088" y="2039704"/>
                  </a:cubicBezTo>
                  <a:cubicBezTo>
                    <a:pt x="4095823" y="2039704"/>
                    <a:pt x="3983737" y="1927618"/>
                    <a:pt x="3983737" y="1789352"/>
                  </a:cubicBezTo>
                  <a:cubicBezTo>
                    <a:pt x="3983737" y="1651087"/>
                    <a:pt x="4095823" y="1539001"/>
                    <a:pt x="4234088" y="1539001"/>
                  </a:cubicBezTo>
                  <a:cubicBezTo>
                    <a:pt x="4234257" y="1539001"/>
                    <a:pt x="4234430" y="1539001"/>
                    <a:pt x="4234599" y="1539001"/>
                  </a:cubicBezTo>
                  <a:cubicBezTo>
                    <a:pt x="4372665" y="1539282"/>
                    <a:pt x="4484440" y="1651286"/>
                    <a:pt x="4484440" y="1789352"/>
                  </a:cubicBezTo>
                  <a:close/>
                  <a:moveTo>
                    <a:pt x="3053861" y="631094"/>
                  </a:moveTo>
                  <a:cubicBezTo>
                    <a:pt x="3053028" y="492834"/>
                    <a:pt x="3164439" y="380073"/>
                    <a:pt x="3302700" y="379240"/>
                  </a:cubicBezTo>
                  <a:cubicBezTo>
                    <a:pt x="3440965" y="378408"/>
                    <a:pt x="3553720" y="489819"/>
                    <a:pt x="3554553" y="628080"/>
                  </a:cubicBezTo>
                  <a:cubicBezTo>
                    <a:pt x="3555386" y="766340"/>
                    <a:pt x="3443979" y="879100"/>
                    <a:pt x="3305714" y="879933"/>
                  </a:cubicBezTo>
                  <a:cubicBezTo>
                    <a:pt x="3304023" y="879943"/>
                    <a:pt x="3302327" y="879938"/>
                    <a:pt x="3300636" y="879913"/>
                  </a:cubicBezTo>
                  <a:cubicBezTo>
                    <a:pt x="3163050" y="879913"/>
                    <a:pt x="3051357" y="768680"/>
                    <a:pt x="3050795" y="631094"/>
                  </a:cubicBezTo>
                  <a:close/>
                  <a:moveTo>
                    <a:pt x="2185295" y="1789352"/>
                  </a:moveTo>
                  <a:cubicBezTo>
                    <a:pt x="2185295" y="1651368"/>
                    <a:pt x="2297151" y="1539512"/>
                    <a:pt x="2435135" y="1539512"/>
                  </a:cubicBezTo>
                  <a:cubicBezTo>
                    <a:pt x="2573120" y="1539512"/>
                    <a:pt x="2684976" y="1651368"/>
                    <a:pt x="2684976" y="1789352"/>
                  </a:cubicBezTo>
                  <a:cubicBezTo>
                    <a:pt x="2684976" y="1927337"/>
                    <a:pt x="2573120" y="2039193"/>
                    <a:pt x="2435135" y="2039193"/>
                  </a:cubicBezTo>
                  <a:cubicBezTo>
                    <a:pt x="2296875" y="2040603"/>
                    <a:pt x="2183655" y="1929666"/>
                    <a:pt x="2182240" y="1791411"/>
                  </a:cubicBezTo>
                  <a:cubicBezTo>
                    <a:pt x="2182235" y="1790722"/>
                    <a:pt x="2182229" y="1790037"/>
                    <a:pt x="2182229" y="1789352"/>
                  </a:cubicBezTo>
                  <a:close/>
                  <a:moveTo>
                    <a:pt x="2435135" y="2903160"/>
                  </a:moveTo>
                  <a:cubicBezTo>
                    <a:pt x="2573120" y="2903160"/>
                    <a:pt x="2684976" y="3015016"/>
                    <a:pt x="2684976" y="3153001"/>
                  </a:cubicBezTo>
                  <a:cubicBezTo>
                    <a:pt x="2684976" y="3290985"/>
                    <a:pt x="2573120" y="3402841"/>
                    <a:pt x="2435135" y="3402841"/>
                  </a:cubicBezTo>
                  <a:cubicBezTo>
                    <a:pt x="2297151" y="3402841"/>
                    <a:pt x="2185295" y="3290985"/>
                    <a:pt x="2185295" y="3153001"/>
                  </a:cubicBezTo>
                  <a:cubicBezTo>
                    <a:pt x="2185285" y="3016206"/>
                    <a:pt x="2295286" y="2904841"/>
                    <a:pt x="2432070" y="2903160"/>
                  </a:cubicBezTo>
                  <a:close/>
                  <a:moveTo>
                    <a:pt x="381744" y="1789352"/>
                  </a:moveTo>
                  <a:cubicBezTo>
                    <a:pt x="381462" y="1651087"/>
                    <a:pt x="493319" y="1538771"/>
                    <a:pt x="631584" y="1538490"/>
                  </a:cubicBezTo>
                  <a:cubicBezTo>
                    <a:pt x="769850" y="1538209"/>
                    <a:pt x="882165" y="1650065"/>
                    <a:pt x="882446" y="1788330"/>
                  </a:cubicBezTo>
                  <a:cubicBezTo>
                    <a:pt x="882727" y="1926596"/>
                    <a:pt x="770871" y="2038912"/>
                    <a:pt x="632606" y="2039193"/>
                  </a:cubicBezTo>
                  <a:cubicBezTo>
                    <a:pt x="632264" y="2039193"/>
                    <a:pt x="631926" y="2039193"/>
                    <a:pt x="631584" y="2039193"/>
                  </a:cubicBezTo>
                  <a:cubicBezTo>
                    <a:pt x="493717" y="2038912"/>
                    <a:pt x="382025" y="1927219"/>
                    <a:pt x="381744" y="1789352"/>
                  </a:cubicBezTo>
                  <a:close/>
                  <a:moveTo>
                    <a:pt x="381744" y="3153001"/>
                  </a:moveTo>
                  <a:cubicBezTo>
                    <a:pt x="381462" y="3014735"/>
                    <a:pt x="493319" y="2902419"/>
                    <a:pt x="631584" y="2902138"/>
                  </a:cubicBezTo>
                  <a:cubicBezTo>
                    <a:pt x="769850" y="2901857"/>
                    <a:pt x="882165" y="3013713"/>
                    <a:pt x="882446" y="3151979"/>
                  </a:cubicBezTo>
                  <a:cubicBezTo>
                    <a:pt x="882727" y="3290244"/>
                    <a:pt x="770871" y="3402560"/>
                    <a:pt x="632606" y="3402841"/>
                  </a:cubicBezTo>
                  <a:cubicBezTo>
                    <a:pt x="632264" y="3402841"/>
                    <a:pt x="631926" y="3402841"/>
                    <a:pt x="631584" y="3402841"/>
                  </a:cubicBezTo>
                  <a:cubicBezTo>
                    <a:pt x="493600" y="3402841"/>
                    <a:pt x="381744" y="3290985"/>
                    <a:pt x="381744" y="3153001"/>
                  </a:cubicBezTo>
                  <a:close/>
                  <a:moveTo>
                    <a:pt x="1510879" y="4561099"/>
                  </a:moveTo>
                  <a:cubicBezTo>
                    <a:pt x="1372614" y="4561099"/>
                    <a:pt x="1260528" y="4449013"/>
                    <a:pt x="1260528" y="4310748"/>
                  </a:cubicBezTo>
                  <a:cubicBezTo>
                    <a:pt x="1260528" y="4172482"/>
                    <a:pt x="1372614" y="4060396"/>
                    <a:pt x="1510879" y="4060396"/>
                  </a:cubicBezTo>
                  <a:cubicBezTo>
                    <a:pt x="1649145" y="4060396"/>
                    <a:pt x="1761230" y="4172482"/>
                    <a:pt x="1761230" y="4310748"/>
                  </a:cubicBezTo>
                  <a:cubicBezTo>
                    <a:pt x="1761230" y="4310916"/>
                    <a:pt x="1761230" y="4311090"/>
                    <a:pt x="1761230" y="4311259"/>
                  </a:cubicBezTo>
                  <a:cubicBezTo>
                    <a:pt x="1761230" y="4449243"/>
                    <a:pt x="1649375" y="4561099"/>
                    <a:pt x="1511390" y="4561099"/>
                  </a:cubicBezTo>
                  <a:cubicBezTo>
                    <a:pt x="1511221" y="4561099"/>
                    <a:pt x="1511048" y="4561099"/>
                    <a:pt x="1510879" y="4561099"/>
                  </a:cubicBezTo>
                  <a:close/>
                  <a:moveTo>
                    <a:pt x="3299103" y="4561099"/>
                  </a:moveTo>
                  <a:cubicBezTo>
                    <a:pt x="3160837" y="4561099"/>
                    <a:pt x="3048752" y="4449013"/>
                    <a:pt x="3048752" y="4310748"/>
                  </a:cubicBezTo>
                  <a:cubicBezTo>
                    <a:pt x="3048752" y="4172482"/>
                    <a:pt x="3160837" y="4060396"/>
                    <a:pt x="3299103" y="4060396"/>
                  </a:cubicBezTo>
                  <a:cubicBezTo>
                    <a:pt x="3437368" y="4060396"/>
                    <a:pt x="3549454" y="4172482"/>
                    <a:pt x="3549454" y="4310748"/>
                  </a:cubicBezTo>
                  <a:cubicBezTo>
                    <a:pt x="3549454" y="4310916"/>
                    <a:pt x="3549454" y="4311090"/>
                    <a:pt x="3549454" y="4311259"/>
                  </a:cubicBezTo>
                  <a:cubicBezTo>
                    <a:pt x="3549454" y="4448844"/>
                    <a:pt x="3438222" y="4560537"/>
                    <a:pt x="3300636" y="4561099"/>
                  </a:cubicBezTo>
                  <a:close/>
                  <a:moveTo>
                    <a:pt x="4232556" y="3402841"/>
                  </a:moveTo>
                  <a:cubicBezTo>
                    <a:pt x="4094576" y="3401712"/>
                    <a:pt x="3983640" y="3288941"/>
                    <a:pt x="3984769" y="3150967"/>
                  </a:cubicBezTo>
                  <a:cubicBezTo>
                    <a:pt x="3985898" y="3012988"/>
                    <a:pt x="4098664" y="2902046"/>
                    <a:pt x="4236643" y="2903175"/>
                  </a:cubicBezTo>
                  <a:cubicBezTo>
                    <a:pt x="4373820" y="2904299"/>
                    <a:pt x="4484435" y="3015818"/>
                    <a:pt x="4484440" y="3153001"/>
                  </a:cubicBezTo>
                  <a:cubicBezTo>
                    <a:pt x="4484159" y="3291266"/>
                    <a:pt x="4371848" y="3403127"/>
                    <a:pt x="4233583" y="3402846"/>
                  </a:cubicBezTo>
                  <a:cubicBezTo>
                    <a:pt x="4233240" y="3402846"/>
                    <a:pt x="4232898" y="3402841"/>
                    <a:pt x="4232556" y="3402841"/>
                  </a:cubicBezTo>
                  <a:close/>
                </a:path>
              </a:pathLst>
            </a:custGeom>
            <a:gradFill>
              <a:gsLst>
                <a:gs pos="0">
                  <a:srgbClr val="954407">
                    <a:alpha val="20000"/>
                  </a:srgbClr>
                </a:gs>
                <a:gs pos="100000">
                  <a:srgbClr val="E0660A">
                    <a:alpha val="15294"/>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21" name="Google Shape;421;p51"/>
            <p:cNvSpPr/>
            <p:nvPr/>
          </p:nvSpPr>
          <p:spPr>
            <a:xfrm>
              <a:off x="5478297" y="1226726"/>
              <a:ext cx="562013" cy="562013"/>
            </a:xfrm>
            <a:custGeom>
              <a:rect b="b" l="l" r="r" t="t"/>
              <a:pathLst>
                <a:path extrusionOk="0" h="562013" w="562013">
                  <a:moveTo>
                    <a:pt x="373994" y="289692"/>
                  </a:moveTo>
                  <a:cubicBezTo>
                    <a:pt x="373994" y="336251"/>
                    <a:pt x="336251" y="373994"/>
                    <a:pt x="289692" y="373994"/>
                  </a:cubicBezTo>
                  <a:cubicBezTo>
                    <a:pt x="243133" y="373994"/>
                    <a:pt x="205390" y="336251"/>
                    <a:pt x="205390" y="289692"/>
                  </a:cubicBezTo>
                  <a:cubicBezTo>
                    <a:pt x="205390" y="243133"/>
                    <a:pt x="243133" y="205390"/>
                    <a:pt x="289692" y="205390"/>
                  </a:cubicBezTo>
                  <a:cubicBezTo>
                    <a:pt x="336251" y="205390"/>
                    <a:pt x="373994" y="243134"/>
                    <a:pt x="373994" y="289692"/>
                  </a:cubicBezTo>
                  <a:close/>
                </a:path>
              </a:pathLst>
            </a:custGeom>
            <a:gradFill>
              <a:gsLst>
                <a:gs pos="0">
                  <a:srgbClr val="954407">
                    <a:alpha val="20000"/>
                  </a:srgbClr>
                </a:gs>
                <a:gs pos="100000">
                  <a:srgbClr val="E0660A">
                    <a:alpha val="15294"/>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22" name="Google Shape;422;p51"/>
            <p:cNvSpPr/>
            <p:nvPr/>
          </p:nvSpPr>
          <p:spPr>
            <a:xfrm>
              <a:off x="6074541" y="1226726"/>
              <a:ext cx="562013" cy="562013"/>
            </a:xfrm>
            <a:custGeom>
              <a:rect b="b" l="l" r="r" t="t"/>
              <a:pathLst>
                <a:path extrusionOk="0" h="562013" w="562013">
                  <a:moveTo>
                    <a:pt x="373994" y="289692"/>
                  </a:moveTo>
                  <a:cubicBezTo>
                    <a:pt x="373994" y="336251"/>
                    <a:pt x="336251" y="373994"/>
                    <a:pt x="289692" y="373994"/>
                  </a:cubicBezTo>
                  <a:cubicBezTo>
                    <a:pt x="243134" y="373994"/>
                    <a:pt x="205390" y="336251"/>
                    <a:pt x="205390" y="289692"/>
                  </a:cubicBezTo>
                  <a:cubicBezTo>
                    <a:pt x="205390" y="243133"/>
                    <a:pt x="243134" y="205390"/>
                    <a:pt x="289692" y="205390"/>
                  </a:cubicBezTo>
                  <a:cubicBezTo>
                    <a:pt x="336251" y="205390"/>
                    <a:pt x="373994" y="243134"/>
                    <a:pt x="373994" y="289692"/>
                  </a:cubicBezTo>
                  <a:close/>
                </a:path>
              </a:pathLst>
            </a:custGeom>
            <a:gradFill>
              <a:gsLst>
                <a:gs pos="0">
                  <a:srgbClr val="954407">
                    <a:alpha val="20000"/>
                  </a:srgbClr>
                </a:gs>
                <a:gs pos="100000">
                  <a:srgbClr val="E0660A">
                    <a:alpha val="15294"/>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23" name="Google Shape;423;p51"/>
            <p:cNvSpPr/>
            <p:nvPr/>
          </p:nvSpPr>
          <p:spPr>
            <a:xfrm>
              <a:off x="5786894" y="1226726"/>
              <a:ext cx="562013" cy="562013"/>
            </a:xfrm>
            <a:custGeom>
              <a:rect b="b" l="l" r="r" t="t"/>
              <a:pathLst>
                <a:path extrusionOk="0" h="562013" w="562013">
                  <a:moveTo>
                    <a:pt x="373994" y="289692"/>
                  </a:moveTo>
                  <a:cubicBezTo>
                    <a:pt x="373994" y="336251"/>
                    <a:pt x="336251" y="373994"/>
                    <a:pt x="289692" y="373994"/>
                  </a:cubicBezTo>
                  <a:cubicBezTo>
                    <a:pt x="243133" y="373994"/>
                    <a:pt x="205390" y="336251"/>
                    <a:pt x="205390" y="289692"/>
                  </a:cubicBezTo>
                  <a:cubicBezTo>
                    <a:pt x="205390" y="243133"/>
                    <a:pt x="243133" y="205390"/>
                    <a:pt x="289692" y="205390"/>
                  </a:cubicBezTo>
                  <a:cubicBezTo>
                    <a:pt x="336251" y="205390"/>
                    <a:pt x="373994" y="243134"/>
                    <a:pt x="373994" y="289692"/>
                  </a:cubicBezTo>
                  <a:close/>
                </a:path>
              </a:pathLst>
            </a:custGeom>
            <a:gradFill>
              <a:gsLst>
                <a:gs pos="0">
                  <a:srgbClr val="954407">
                    <a:alpha val="20000"/>
                  </a:srgbClr>
                </a:gs>
                <a:gs pos="100000">
                  <a:srgbClr val="E0660A">
                    <a:alpha val="15294"/>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24" name="Google Shape;424;p51"/>
            <p:cNvSpPr/>
            <p:nvPr/>
          </p:nvSpPr>
          <p:spPr>
            <a:xfrm>
              <a:off x="4606665" y="2363015"/>
              <a:ext cx="562013" cy="562013"/>
            </a:xfrm>
            <a:custGeom>
              <a:rect b="b" l="l" r="r" t="t"/>
              <a:pathLst>
                <a:path extrusionOk="0" h="562013" w="562013">
                  <a:moveTo>
                    <a:pt x="373994" y="289692"/>
                  </a:moveTo>
                  <a:cubicBezTo>
                    <a:pt x="373994" y="336251"/>
                    <a:pt x="336251" y="373994"/>
                    <a:pt x="289692" y="373994"/>
                  </a:cubicBezTo>
                  <a:cubicBezTo>
                    <a:pt x="243134" y="373994"/>
                    <a:pt x="205390" y="336251"/>
                    <a:pt x="205390" y="289692"/>
                  </a:cubicBezTo>
                  <a:cubicBezTo>
                    <a:pt x="205390" y="243133"/>
                    <a:pt x="243134" y="205390"/>
                    <a:pt x="289692" y="205390"/>
                  </a:cubicBezTo>
                  <a:cubicBezTo>
                    <a:pt x="336251" y="205390"/>
                    <a:pt x="373994" y="243133"/>
                    <a:pt x="373994" y="289692"/>
                  </a:cubicBezTo>
                  <a:close/>
                </a:path>
              </a:pathLst>
            </a:custGeom>
            <a:gradFill>
              <a:gsLst>
                <a:gs pos="0">
                  <a:srgbClr val="954407">
                    <a:alpha val="20000"/>
                  </a:srgbClr>
                </a:gs>
                <a:gs pos="100000">
                  <a:srgbClr val="E0660A">
                    <a:alpha val="15294"/>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25" name="Google Shape;425;p51"/>
            <p:cNvSpPr/>
            <p:nvPr/>
          </p:nvSpPr>
          <p:spPr>
            <a:xfrm>
              <a:off x="5213640" y="2363015"/>
              <a:ext cx="562013" cy="562013"/>
            </a:xfrm>
            <a:custGeom>
              <a:rect b="b" l="l" r="r" t="t"/>
              <a:pathLst>
                <a:path extrusionOk="0" h="562013" w="562013">
                  <a:moveTo>
                    <a:pt x="373994" y="289692"/>
                  </a:moveTo>
                  <a:cubicBezTo>
                    <a:pt x="373994" y="336251"/>
                    <a:pt x="336251" y="373994"/>
                    <a:pt x="289692" y="373994"/>
                  </a:cubicBezTo>
                  <a:cubicBezTo>
                    <a:pt x="243134" y="373994"/>
                    <a:pt x="205390" y="336251"/>
                    <a:pt x="205390" y="289692"/>
                  </a:cubicBezTo>
                  <a:cubicBezTo>
                    <a:pt x="205390" y="243133"/>
                    <a:pt x="243134" y="205390"/>
                    <a:pt x="289692" y="205390"/>
                  </a:cubicBezTo>
                  <a:cubicBezTo>
                    <a:pt x="336251" y="205390"/>
                    <a:pt x="373994" y="243133"/>
                    <a:pt x="373994" y="289692"/>
                  </a:cubicBezTo>
                  <a:close/>
                </a:path>
              </a:pathLst>
            </a:custGeom>
            <a:gradFill>
              <a:gsLst>
                <a:gs pos="0">
                  <a:srgbClr val="954407">
                    <a:alpha val="20000"/>
                  </a:srgbClr>
                </a:gs>
                <a:gs pos="100000">
                  <a:srgbClr val="E0660A">
                    <a:alpha val="15294"/>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26" name="Google Shape;426;p51"/>
            <p:cNvSpPr/>
            <p:nvPr/>
          </p:nvSpPr>
          <p:spPr>
            <a:xfrm>
              <a:off x="4904021" y="2363015"/>
              <a:ext cx="562013" cy="562013"/>
            </a:xfrm>
            <a:custGeom>
              <a:rect b="b" l="l" r="r" t="t"/>
              <a:pathLst>
                <a:path extrusionOk="0" h="562013" w="562013">
                  <a:moveTo>
                    <a:pt x="373994" y="289692"/>
                  </a:moveTo>
                  <a:cubicBezTo>
                    <a:pt x="373994" y="336251"/>
                    <a:pt x="336251" y="373994"/>
                    <a:pt x="289692" y="373994"/>
                  </a:cubicBezTo>
                  <a:cubicBezTo>
                    <a:pt x="243134" y="373994"/>
                    <a:pt x="205390" y="336251"/>
                    <a:pt x="205390" y="289692"/>
                  </a:cubicBezTo>
                  <a:cubicBezTo>
                    <a:pt x="205390" y="243133"/>
                    <a:pt x="243134" y="205390"/>
                    <a:pt x="289692" y="205390"/>
                  </a:cubicBezTo>
                  <a:cubicBezTo>
                    <a:pt x="336251" y="205390"/>
                    <a:pt x="373994" y="243133"/>
                    <a:pt x="373994" y="289692"/>
                  </a:cubicBezTo>
                  <a:close/>
                </a:path>
              </a:pathLst>
            </a:custGeom>
            <a:gradFill>
              <a:gsLst>
                <a:gs pos="0">
                  <a:srgbClr val="954407">
                    <a:alpha val="20000"/>
                  </a:srgbClr>
                </a:gs>
                <a:gs pos="100000">
                  <a:srgbClr val="E0660A">
                    <a:alpha val="15294"/>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27" name="Google Shape;427;p51"/>
            <p:cNvSpPr/>
            <p:nvPr/>
          </p:nvSpPr>
          <p:spPr>
            <a:xfrm>
              <a:off x="4515210" y="3324057"/>
              <a:ext cx="562013" cy="562013"/>
            </a:xfrm>
            <a:custGeom>
              <a:rect b="b" l="l" r="r" t="t"/>
              <a:pathLst>
                <a:path extrusionOk="0" h="562013" w="562013">
                  <a:moveTo>
                    <a:pt x="373994" y="289692"/>
                  </a:moveTo>
                  <a:cubicBezTo>
                    <a:pt x="373994" y="336251"/>
                    <a:pt x="336251" y="373994"/>
                    <a:pt x="289692" y="373994"/>
                  </a:cubicBezTo>
                  <a:cubicBezTo>
                    <a:pt x="243133" y="373994"/>
                    <a:pt x="205390" y="336251"/>
                    <a:pt x="205390" y="289692"/>
                  </a:cubicBezTo>
                  <a:cubicBezTo>
                    <a:pt x="205390" y="243134"/>
                    <a:pt x="243133" y="205390"/>
                    <a:pt x="289692" y="205390"/>
                  </a:cubicBezTo>
                  <a:cubicBezTo>
                    <a:pt x="336251" y="205390"/>
                    <a:pt x="373994" y="243134"/>
                    <a:pt x="373994" y="289692"/>
                  </a:cubicBezTo>
                  <a:close/>
                </a:path>
              </a:pathLst>
            </a:custGeom>
            <a:gradFill>
              <a:gsLst>
                <a:gs pos="0">
                  <a:srgbClr val="954407">
                    <a:alpha val="20000"/>
                  </a:srgbClr>
                </a:gs>
                <a:gs pos="100000">
                  <a:srgbClr val="E0660A">
                    <a:alpha val="15294"/>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28" name="Google Shape;428;p51"/>
            <p:cNvSpPr/>
            <p:nvPr/>
          </p:nvSpPr>
          <p:spPr>
            <a:xfrm>
              <a:off x="4999564" y="2976631"/>
              <a:ext cx="562013" cy="562013"/>
            </a:xfrm>
            <a:custGeom>
              <a:rect b="b" l="l" r="r" t="t"/>
              <a:pathLst>
                <a:path extrusionOk="0" h="562013" w="562013">
                  <a:moveTo>
                    <a:pt x="373994" y="289692"/>
                  </a:moveTo>
                  <a:cubicBezTo>
                    <a:pt x="373994" y="336251"/>
                    <a:pt x="336251" y="373994"/>
                    <a:pt x="289692" y="373994"/>
                  </a:cubicBezTo>
                  <a:cubicBezTo>
                    <a:pt x="243133" y="373994"/>
                    <a:pt x="205390" y="336251"/>
                    <a:pt x="205390" y="289692"/>
                  </a:cubicBezTo>
                  <a:cubicBezTo>
                    <a:pt x="205390" y="243134"/>
                    <a:pt x="243133" y="205390"/>
                    <a:pt x="289692" y="205390"/>
                  </a:cubicBezTo>
                  <a:cubicBezTo>
                    <a:pt x="336251" y="205390"/>
                    <a:pt x="373994" y="243134"/>
                    <a:pt x="373994" y="289692"/>
                  </a:cubicBezTo>
                  <a:close/>
                </a:path>
              </a:pathLst>
            </a:custGeom>
            <a:gradFill>
              <a:gsLst>
                <a:gs pos="0">
                  <a:srgbClr val="954407">
                    <a:alpha val="20000"/>
                  </a:srgbClr>
                </a:gs>
                <a:gs pos="100000">
                  <a:srgbClr val="E0660A">
                    <a:alpha val="15294"/>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29" name="Google Shape;429;p51"/>
            <p:cNvSpPr/>
            <p:nvPr/>
          </p:nvSpPr>
          <p:spPr>
            <a:xfrm>
              <a:off x="4756876" y="3150855"/>
              <a:ext cx="562013" cy="562013"/>
            </a:xfrm>
            <a:custGeom>
              <a:rect b="b" l="l" r="r" t="t"/>
              <a:pathLst>
                <a:path extrusionOk="0" h="562013" w="562013">
                  <a:moveTo>
                    <a:pt x="373994" y="289692"/>
                  </a:moveTo>
                  <a:cubicBezTo>
                    <a:pt x="373994" y="336251"/>
                    <a:pt x="336251" y="373994"/>
                    <a:pt x="289692" y="373994"/>
                  </a:cubicBezTo>
                  <a:cubicBezTo>
                    <a:pt x="243134" y="373994"/>
                    <a:pt x="205390" y="336251"/>
                    <a:pt x="205390" y="289692"/>
                  </a:cubicBezTo>
                  <a:cubicBezTo>
                    <a:pt x="205390" y="243134"/>
                    <a:pt x="243134" y="205390"/>
                    <a:pt x="289692" y="205390"/>
                  </a:cubicBezTo>
                  <a:cubicBezTo>
                    <a:pt x="336251" y="205390"/>
                    <a:pt x="373994" y="243134"/>
                    <a:pt x="373994" y="289692"/>
                  </a:cubicBezTo>
                  <a:close/>
                </a:path>
              </a:pathLst>
            </a:custGeom>
            <a:gradFill>
              <a:gsLst>
                <a:gs pos="0">
                  <a:srgbClr val="954407">
                    <a:alpha val="20000"/>
                  </a:srgbClr>
                </a:gs>
                <a:gs pos="100000">
                  <a:srgbClr val="E0660A">
                    <a:alpha val="15294"/>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30" name="Google Shape;430;p51"/>
            <p:cNvSpPr/>
            <p:nvPr/>
          </p:nvSpPr>
          <p:spPr>
            <a:xfrm>
              <a:off x="5239696" y="2804450"/>
              <a:ext cx="562013" cy="562013"/>
            </a:xfrm>
            <a:custGeom>
              <a:rect b="b" l="l" r="r" t="t"/>
              <a:pathLst>
                <a:path extrusionOk="0" h="562013" w="562013">
                  <a:moveTo>
                    <a:pt x="373994" y="289692"/>
                  </a:moveTo>
                  <a:cubicBezTo>
                    <a:pt x="373994" y="336251"/>
                    <a:pt x="336251" y="373994"/>
                    <a:pt x="289692" y="373994"/>
                  </a:cubicBezTo>
                  <a:cubicBezTo>
                    <a:pt x="243134" y="373994"/>
                    <a:pt x="205390" y="336251"/>
                    <a:pt x="205390" y="289692"/>
                  </a:cubicBezTo>
                  <a:cubicBezTo>
                    <a:pt x="205390" y="243134"/>
                    <a:pt x="243134" y="205390"/>
                    <a:pt x="289692" y="205390"/>
                  </a:cubicBezTo>
                  <a:cubicBezTo>
                    <a:pt x="336251" y="205390"/>
                    <a:pt x="373994" y="243134"/>
                    <a:pt x="373994" y="289692"/>
                  </a:cubicBezTo>
                  <a:close/>
                </a:path>
              </a:pathLst>
            </a:custGeom>
            <a:gradFill>
              <a:gsLst>
                <a:gs pos="0">
                  <a:srgbClr val="954407">
                    <a:alpha val="20000"/>
                  </a:srgbClr>
                </a:gs>
                <a:gs pos="100000">
                  <a:srgbClr val="E0660A">
                    <a:alpha val="15294"/>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31" name="Google Shape;431;p51"/>
            <p:cNvSpPr/>
            <p:nvPr/>
          </p:nvSpPr>
          <p:spPr>
            <a:xfrm>
              <a:off x="5276483" y="1669695"/>
              <a:ext cx="562013" cy="562013"/>
            </a:xfrm>
            <a:custGeom>
              <a:rect b="b" l="l" r="r" t="t"/>
              <a:pathLst>
                <a:path extrusionOk="0" h="562013" w="562013">
                  <a:moveTo>
                    <a:pt x="373994" y="289692"/>
                  </a:moveTo>
                  <a:cubicBezTo>
                    <a:pt x="373994" y="336251"/>
                    <a:pt x="336251" y="373994"/>
                    <a:pt x="289692" y="373994"/>
                  </a:cubicBezTo>
                  <a:cubicBezTo>
                    <a:pt x="243133" y="373994"/>
                    <a:pt x="205390" y="336251"/>
                    <a:pt x="205390" y="289692"/>
                  </a:cubicBezTo>
                  <a:cubicBezTo>
                    <a:pt x="205390" y="243134"/>
                    <a:pt x="243133" y="205390"/>
                    <a:pt x="289692" y="205390"/>
                  </a:cubicBezTo>
                  <a:cubicBezTo>
                    <a:pt x="336251" y="205390"/>
                    <a:pt x="373994" y="243134"/>
                    <a:pt x="373994" y="289692"/>
                  </a:cubicBezTo>
                  <a:close/>
                </a:path>
              </a:pathLst>
            </a:custGeom>
            <a:gradFill>
              <a:gsLst>
                <a:gs pos="0">
                  <a:srgbClr val="954407">
                    <a:alpha val="20000"/>
                  </a:srgbClr>
                </a:gs>
                <a:gs pos="100000">
                  <a:srgbClr val="E0660A">
                    <a:alpha val="15294"/>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32" name="Google Shape;432;p51"/>
            <p:cNvSpPr/>
            <p:nvPr/>
          </p:nvSpPr>
          <p:spPr>
            <a:xfrm>
              <a:off x="5454283" y="1907784"/>
              <a:ext cx="562013" cy="562013"/>
            </a:xfrm>
            <a:custGeom>
              <a:rect b="b" l="l" r="r" t="t"/>
              <a:pathLst>
                <a:path extrusionOk="0" h="562013" w="562013">
                  <a:moveTo>
                    <a:pt x="373994" y="289692"/>
                  </a:moveTo>
                  <a:cubicBezTo>
                    <a:pt x="373994" y="336251"/>
                    <a:pt x="336251" y="373994"/>
                    <a:pt x="289692" y="373994"/>
                  </a:cubicBezTo>
                  <a:cubicBezTo>
                    <a:pt x="243133" y="373994"/>
                    <a:pt x="205390" y="336251"/>
                    <a:pt x="205390" y="289692"/>
                  </a:cubicBezTo>
                  <a:cubicBezTo>
                    <a:pt x="205390" y="243134"/>
                    <a:pt x="243133" y="205390"/>
                    <a:pt x="289692" y="205390"/>
                  </a:cubicBezTo>
                  <a:cubicBezTo>
                    <a:pt x="336251" y="205390"/>
                    <a:pt x="373994" y="243134"/>
                    <a:pt x="373994" y="289692"/>
                  </a:cubicBezTo>
                  <a:close/>
                </a:path>
              </a:pathLst>
            </a:custGeom>
            <a:gradFill>
              <a:gsLst>
                <a:gs pos="0">
                  <a:srgbClr val="954407">
                    <a:alpha val="20000"/>
                  </a:srgbClr>
                </a:gs>
                <a:gs pos="100000">
                  <a:srgbClr val="E0660A">
                    <a:alpha val="15294"/>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33" name="Google Shape;433;p51"/>
            <p:cNvSpPr/>
            <p:nvPr/>
          </p:nvSpPr>
          <p:spPr>
            <a:xfrm>
              <a:off x="4513167" y="1647215"/>
              <a:ext cx="562013" cy="562013"/>
            </a:xfrm>
            <a:custGeom>
              <a:rect b="b" l="l" r="r" t="t"/>
              <a:pathLst>
                <a:path extrusionOk="0" h="562013" w="562013">
                  <a:moveTo>
                    <a:pt x="373994" y="289692"/>
                  </a:moveTo>
                  <a:cubicBezTo>
                    <a:pt x="373994" y="336251"/>
                    <a:pt x="336251" y="373994"/>
                    <a:pt x="289692" y="373994"/>
                  </a:cubicBezTo>
                  <a:cubicBezTo>
                    <a:pt x="243134" y="373994"/>
                    <a:pt x="205390" y="336251"/>
                    <a:pt x="205390" y="289692"/>
                  </a:cubicBezTo>
                  <a:cubicBezTo>
                    <a:pt x="205390" y="243134"/>
                    <a:pt x="243134" y="205390"/>
                    <a:pt x="289692" y="205390"/>
                  </a:cubicBezTo>
                  <a:cubicBezTo>
                    <a:pt x="336251" y="205390"/>
                    <a:pt x="373994" y="243134"/>
                    <a:pt x="373994" y="289692"/>
                  </a:cubicBezTo>
                  <a:close/>
                </a:path>
              </a:pathLst>
            </a:custGeom>
            <a:gradFill>
              <a:gsLst>
                <a:gs pos="0">
                  <a:srgbClr val="954407">
                    <a:alpha val="20000"/>
                  </a:srgbClr>
                </a:gs>
                <a:gs pos="100000">
                  <a:srgbClr val="E0660A">
                    <a:alpha val="15294"/>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34" name="Google Shape;434;p51"/>
            <p:cNvSpPr/>
            <p:nvPr/>
          </p:nvSpPr>
          <p:spPr>
            <a:xfrm>
              <a:off x="4324126" y="1907784"/>
              <a:ext cx="562013" cy="562013"/>
            </a:xfrm>
            <a:custGeom>
              <a:rect b="b" l="l" r="r" t="t"/>
              <a:pathLst>
                <a:path extrusionOk="0" h="562013" w="562013">
                  <a:moveTo>
                    <a:pt x="373994" y="289692"/>
                  </a:moveTo>
                  <a:cubicBezTo>
                    <a:pt x="373994" y="336251"/>
                    <a:pt x="336251" y="373994"/>
                    <a:pt x="289692" y="373994"/>
                  </a:cubicBezTo>
                  <a:cubicBezTo>
                    <a:pt x="243133" y="373994"/>
                    <a:pt x="205390" y="336251"/>
                    <a:pt x="205390" y="289692"/>
                  </a:cubicBezTo>
                  <a:cubicBezTo>
                    <a:pt x="205390" y="243134"/>
                    <a:pt x="243133" y="205390"/>
                    <a:pt x="289692" y="205390"/>
                  </a:cubicBezTo>
                  <a:cubicBezTo>
                    <a:pt x="336251" y="205390"/>
                    <a:pt x="373994" y="243134"/>
                    <a:pt x="373994" y="289692"/>
                  </a:cubicBezTo>
                  <a:close/>
                </a:path>
              </a:pathLst>
            </a:custGeom>
            <a:gradFill>
              <a:gsLst>
                <a:gs pos="0">
                  <a:srgbClr val="954407">
                    <a:alpha val="20000"/>
                  </a:srgbClr>
                </a:gs>
                <a:gs pos="100000">
                  <a:srgbClr val="E0660A">
                    <a:alpha val="15294"/>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35" name="Google Shape;435;p51"/>
            <p:cNvSpPr/>
            <p:nvPr/>
          </p:nvSpPr>
          <p:spPr>
            <a:xfrm>
              <a:off x="6300369" y="1669695"/>
              <a:ext cx="562013" cy="562013"/>
            </a:xfrm>
            <a:custGeom>
              <a:rect b="b" l="l" r="r" t="t"/>
              <a:pathLst>
                <a:path extrusionOk="0" h="562013" w="562013">
                  <a:moveTo>
                    <a:pt x="373994" y="289692"/>
                  </a:moveTo>
                  <a:cubicBezTo>
                    <a:pt x="373994" y="336251"/>
                    <a:pt x="336251" y="373994"/>
                    <a:pt x="289692" y="373994"/>
                  </a:cubicBezTo>
                  <a:cubicBezTo>
                    <a:pt x="243133" y="373994"/>
                    <a:pt x="205390" y="336251"/>
                    <a:pt x="205390" y="289692"/>
                  </a:cubicBezTo>
                  <a:cubicBezTo>
                    <a:pt x="205390" y="243134"/>
                    <a:pt x="243133" y="205390"/>
                    <a:pt x="289692" y="205390"/>
                  </a:cubicBezTo>
                  <a:cubicBezTo>
                    <a:pt x="336251" y="205390"/>
                    <a:pt x="373994" y="243134"/>
                    <a:pt x="373994" y="289692"/>
                  </a:cubicBezTo>
                  <a:close/>
                </a:path>
              </a:pathLst>
            </a:custGeom>
            <a:gradFill>
              <a:gsLst>
                <a:gs pos="0">
                  <a:srgbClr val="954407">
                    <a:alpha val="20000"/>
                  </a:srgbClr>
                </a:gs>
                <a:gs pos="100000">
                  <a:srgbClr val="E0660A">
                    <a:alpha val="15294"/>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36" name="Google Shape;436;p51"/>
            <p:cNvSpPr/>
            <p:nvPr/>
          </p:nvSpPr>
          <p:spPr>
            <a:xfrm>
              <a:off x="6111328" y="1907784"/>
              <a:ext cx="562013" cy="562013"/>
            </a:xfrm>
            <a:custGeom>
              <a:rect b="b" l="l" r="r" t="t"/>
              <a:pathLst>
                <a:path extrusionOk="0" h="562013" w="562013">
                  <a:moveTo>
                    <a:pt x="373994" y="289692"/>
                  </a:moveTo>
                  <a:cubicBezTo>
                    <a:pt x="373994" y="336251"/>
                    <a:pt x="336251" y="373994"/>
                    <a:pt x="289692" y="373994"/>
                  </a:cubicBezTo>
                  <a:cubicBezTo>
                    <a:pt x="243133" y="373994"/>
                    <a:pt x="205390" y="336251"/>
                    <a:pt x="205390" y="289692"/>
                  </a:cubicBezTo>
                  <a:cubicBezTo>
                    <a:pt x="205390" y="243134"/>
                    <a:pt x="243133" y="205390"/>
                    <a:pt x="289692" y="205390"/>
                  </a:cubicBezTo>
                  <a:cubicBezTo>
                    <a:pt x="336251" y="205390"/>
                    <a:pt x="373994" y="243134"/>
                    <a:pt x="373994" y="289692"/>
                  </a:cubicBezTo>
                  <a:close/>
                </a:path>
              </a:pathLst>
            </a:custGeom>
            <a:gradFill>
              <a:gsLst>
                <a:gs pos="0">
                  <a:srgbClr val="954407">
                    <a:alpha val="20000"/>
                  </a:srgbClr>
                </a:gs>
                <a:gs pos="100000">
                  <a:srgbClr val="E0660A">
                    <a:alpha val="15294"/>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grpSp>
      <p:sp>
        <p:nvSpPr>
          <p:cNvPr id="437" name="Google Shape;437;p51"/>
          <p:cNvSpPr txBox="1"/>
          <p:nvPr>
            <p:ph idx="1" type="body"/>
          </p:nvPr>
        </p:nvSpPr>
        <p:spPr>
          <a:xfrm>
            <a:off x="1228480" y="5064212"/>
            <a:ext cx="7772432" cy="45085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000"/>
              <a:buNone/>
              <a:defRPr sz="2000">
                <a:solidFill>
                  <a:schemeClr val="lt1"/>
                </a:solidFill>
                <a:latin typeface="Montserrat Light"/>
                <a:ea typeface="Montserrat Light"/>
                <a:cs typeface="Montserrat Light"/>
                <a:sym typeface="Montserrat Ligh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 name="Google Shape;438;p51"/>
          <p:cNvSpPr txBox="1"/>
          <p:nvPr>
            <p:ph idx="2" type="body"/>
          </p:nvPr>
        </p:nvSpPr>
        <p:spPr>
          <a:xfrm>
            <a:off x="1241437" y="3980901"/>
            <a:ext cx="7759475" cy="58075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lt1"/>
              </a:buClr>
              <a:buSzPts val="2400"/>
              <a:buNone/>
              <a:defRPr b="1" sz="2400">
                <a:solidFill>
                  <a:schemeClr val="lt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 name="Google Shape;439;p51"/>
          <p:cNvSpPr txBox="1"/>
          <p:nvPr>
            <p:ph idx="3" type="body"/>
          </p:nvPr>
        </p:nvSpPr>
        <p:spPr>
          <a:xfrm>
            <a:off x="1227583" y="1488011"/>
            <a:ext cx="7773329" cy="1871721"/>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lt1"/>
              </a:buClr>
              <a:buSzPts val="6000"/>
              <a:buNone/>
              <a:defRPr b="1" sz="6000">
                <a:solidFill>
                  <a:schemeClr val="lt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A close up of a logo&#10;&#10;Description automatically generated" id="440" name="Google Shape;440;p51"/>
          <p:cNvPicPr preferRelativeResize="0"/>
          <p:nvPr/>
        </p:nvPicPr>
        <p:blipFill rotWithShape="1">
          <a:blip r:embed="rId2">
            <a:alphaModFix/>
          </a:blip>
          <a:srcRect b="0" l="0" r="0" t="0"/>
          <a:stretch/>
        </p:blipFill>
        <p:spPr>
          <a:xfrm>
            <a:off x="9197406" y="4447010"/>
            <a:ext cx="2410990" cy="241099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1" showMasterSp="0">
  <p:cSld name="COVER #1">
    <p:bg>
      <p:bgPr>
        <a:solidFill>
          <a:schemeClr val="lt2"/>
        </a:solidFill>
      </p:bgPr>
    </p:bg>
    <p:spTree>
      <p:nvGrpSpPr>
        <p:cNvPr id="5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b="0" l="0" r="0" t="0"/>
          <a:stretch/>
        </p:blipFill>
        <p:spPr>
          <a:xfrm>
            <a:off x="3288934" y="2587538"/>
            <a:ext cx="5602935" cy="1674289"/>
          </a:xfrm>
          <a:prstGeom prst="rect">
            <a:avLst/>
          </a:prstGeom>
          <a:noFill/>
          <a:ln>
            <a:noFill/>
          </a:ln>
        </p:spPr>
      </p:pic>
      <p:pic>
        <p:nvPicPr>
          <p:cNvPr id="53" name="Google Shape;53;p6"/>
          <p:cNvPicPr preferRelativeResize="0"/>
          <p:nvPr/>
        </p:nvPicPr>
        <p:blipFill rotWithShape="1">
          <a:blip r:embed="rId2">
            <a:alphaModFix/>
          </a:blip>
          <a:srcRect b="0" l="0" r="0" t="0"/>
          <a:stretch/>
        </p:blipFill>
        <p:spPr>
          <a:xfrm>
            <a:off x="3288934" y="2587538"/>
            <a:ext cx="5602935" cy="167428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Contact Slide">
  <p:cSld name="End Contact Slide">
    <p:bg>
      <p:bgPr>
        <a:solidFill>
          <a:schemeClr val="dk1"/>
        </a:solidFill>
      </p:bgPr>
    </p:bg>
    <p:spTree>
      <p:nvGrpSpPr>
        <p:cNvPr id="441" name="Shape 441"/>
        <p:cNvGrpSpPr/>
        <p:nvPr/>
      </p:nvGrpSpPr>
      <p:grpSpPr>
        <a:xfrm>
          <a:off x="0" y="0"/>
          <a:ext cx="0" cy="0"/>
          <a:chOff x="0" y="0"/>
          <a:chExt cx="0" cy="0"/>
        </a:xfrm>
      </p:grpSpPr>
      <p:sp>
        <p:nvSpPr>
          <p:cNvPr id="442" name="Google Shape;442;p52"/>
          <p:cNvSpPr txBox="1"/>
          <p:nvPr>
            <p:ph idx="1" type="body"/>
          </p:nvPr>
        </p:nvSpPr>
        <p:spPr>
          <a:xfrm>
            <a:off x="1343026" y="3211727"/>
            <a:ext cx="7702568" cy="84615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rgbClr val="D8D8D8"/>
              </a:buClr>
              <a:buSzPts val="3600"/>
              <a:buNone/>
              <a:defRPr sz="3600">
                <a:solidFill>
                  <a:srgbClr val="D8D8D8"/>
                </a:solidFill>
                <a:latin typeface="Montserrat"/>
                <a:ea typeface="Montserrat"/>
                <a:cs typeface="Montserrat"/>
                <a:sym typeface="Montserrat"/>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3" name="Google Shape;443;p52"/>
          <p:cNvSpPr txBox="1"/>
          <p:nvPr>
            <p:ph idx="2" type="body"/>
          </p:nvPr>
        </p:nvSpPr>
        <p:spPr>
          <a:xfrm>
            <a:off x="1343025" y="4169106"/>
            <a:ext cx="7702568" cy="58075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1800"/>
              <a:buNone/>
              <a:defRPr b="0" sz="1800">
                <a:solidFill>
                  <a:schemeClr val="lt1"/>
                </a:solidFill>
                <a:latin typeface="Montserrat Light"/>
                <a:ea typeface="Montserrat Light"/>
                <a:cs typeface="Montserrat Light"/>
                <a:sym typeface="Montserrat Ligh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444" name="Google Shape;444;p52"/>
          <p:cNvGrpSpPr/>
          <p:nvPr/>
        </p:nvGrpSpPr>
        <p:grpSpPr>
          <a:xfrm>
            <a:off x="5990636" y="0"/>
            <a:ext cx="6636110" cy="6733759"/>
            <a:chOff x="3666486" y="891563"/>
            <a:chExt cx="4853750" cy="4925171"/>
          </a:xfrm>
        </p:grpSpPr>
        <p:sp>
          <p:nvSpPr>
            <p:cNvPr id="445" name="Google Shape;445;p52"/>
            <p:cNvSpPr/>
            <p:nvPr/>
          </p:nvSpPr>
          <p:spPr>
            <a:xfrm>
              <a:off x="3666486" y="911892"/>
              <a:ext cx="4853750" cy="4904842"/>
            </a:xfrm>
            <a:custGeom>
              <a:rect b="b" l="l" r="r" t="t"/>
              <a:pathLst>
                <a:path extrusionOk="0" h="4904841" w="4853749">
                  <a:moveTo>
                    <a:pt x="4319923" y="2738644"/>
                  </a:moveTo>
                  <a:lnTo>
                    <a:pt x="4319923" y="2203709"/>
                  </a:lnTo>
                  <a:cubicBezTo>
                    <a:pt x="4548734" y="2155085"/>
                    <a:pt x="4694811" y="1930182"/>
                    <a:pt x="4646187" y="1701366"/>
                  </a:cubicBezTo>
                  <a:cubicBezTo>
                    <a:pt x="4597563" y="1472556"/>
                    <a:pt x="4372655" y="1326483"/>
                    <a:pt x="4143844" y="1375103"/>
                  </a:cubicBezTo>
                  <a:cubicBezTo>
                    <a:pt x="4114793" y="1381275"/>
                    <a:pt x="4086473" y="1390486"/>
                    <a:pt x="4059353" y="1402585"/>
                  </a:cubicBezTo>
                  <a:lnTo>
                    <a:pt x="3654193" y="864585"/>
                  </a:lnTo>
                  <a:cubicBezTo>
                    <a:pt x="3783742" y="669137"/>
                    <a:pt x="3730325" y="405671"/>
                    <a:pt x="3534872" y="276120"/>
                  </a:cubicBezTo>
                  <a:cubicBezTo>
                    <a:pt x="3339425" y="146568"/>
                    <a:pt x="3075958" y="199989"/>
                    <a:pt x="2946409" y="395439"/>
                  </a:cubicBezTo>
                  <a:cubicBezTo>
                    <a:pt x="2816860" y="590890"/>
                    <a:pt x="2870276" y="854351"/>
                    <a:pt x="3065729" y="983906"/>
                  </a:cubicBezTo>
                  <a:cubicBezTo>
                    <a:pt x="3205793" y="1076745"/>
                    <a:pt x="3387441" y="1078242"/>
                    <a:pt x="3529017" y="987717"/>
                  </a:cubicBezTo>
                  <a:lnTo>
                    <a:pt x="3918850" y="1505280"/>
                  </a:lnTo>
                  <a:cubicBezTo>
                    <a:pt x="3878691" y="1549495"/>
                    <a:pt x="3848389" y="1601742"/>
                    <a:pt x="3829950" y="1658557"/>
                  </a:cubicBezTo>
                  <a:lnTo>
                    <a:pt x="2834165" y="1658557"/>
                  </a:lnTo>
                  <a:cubicBezTo>
                    <a:pt x="2761011" y="1436367"/>
                    <a:pt x="2521593" y="1315544"/>
                    <a:pt x="2299399" y="1388698"/>
                  </a:cubicBezTo>
                  <a:cubicBezTo>
                    <a:pt x="2077209" y="1461852"/>
                    <a:pt x="1956392" y="1701269"/>
                    <a:pt x="2029541" y="1923464"/>
                  </a:cubicBezTo>
                  <a:cubicBezTo>
                    <a:pt x="2076377" y="2065709"/>
                    <a:pt x="2194844" y="2172650"/>
                    <a:pt x="2341126" y="2204731"/>
                  </a:cubicBezTo>
                  <a:lnTo>
                    <a:pt x="2341126" y="2741198"/>
                  </a:lnTo>
                  <a:cubicBezTo>
                    <a:pt x="2178505" y="2777489"/>
                    <a:pt x="2051960" y="2905234"/>
                    <a:pt x="2017202" y="3068188"/>
                  </a:cubicBezTo>
                  <a:lnTo>
                    <a:pt x="1046452" y="3068188"/>
                  </a:lnTo>
                  <a:cubicBezTo>
                    <a:pt x="1011418" y="2902864"/>
                    <a:pt x="881884" y="2773933"/>
                    <a:pt x="716397" y="2739665"/>
                  </a:cubicBezTo>
                  <a:lnTo>
                    <a:pt x="716397" y="2204220"/>
                  </a:lnTo>
                  <a:cubicBezTo>
                    <a:pt x="945637" y="2156250"/>
                    <a:pt x="1092583" y="1931526"/>
                    <a:pt x="1044613" y="1702291"/>
                  </a:cubicBezTo>
                  <a:cubicBezTo>
                    <a:pt x="996647" y="1473051"/>
                    <a:pt x="771924" y="1326100"/>
                    <a:pt x="542684" y="1374070"/>
                  </a:cubicBezTo>
                  <a:cubicBezTo>
                    <a:pt x="313445" y="1422041"/>
                    <a:pt x="166497" y="1646764"/>
                    <a:pt x="214466" y="1876004"/>
                  </a:cubicBezTo>
                  <a:cubicBezTo>
                    <a:pt x="248970" y="2040889"/>
                    <a:pt x="377798" y="2169718"/>
                    <a:pt x="542684" y="2204220"/>
                  </a:cubicBezTo>
                  <a:lnTo>
                    <a:pt x="542684" y="2739154"/>
                  </a:lnTo>
                  <a:cubicBezTo>
                    <a:pt x="314352" y="2789986"/>
                    <a:pt x="170459" y="3016293"/>
                    <a:pt x="221292" y="3244629"/>
                  </a:cubicBezTo>
                  <a:cubicBezTo>
                    <a:pt x="272125" y="3472960"/>
                    <a:pt x="498433" y="3616850"/>
                    <a:pt x="726764" y="3566019"/>
                  </a:cubicBezTo>
                  <a:cubicBezTo>
                    <a:pt x="751180" y="3560583"/>
                    <a:pt x="775066" y="3552995"/>
                    <a:pt x="798144" y="3543344"/>
                  </a:cubicBezTo>
                  <a:lnTo>
                    <a:pt x="1178270" y="4047623"/>
                  </a:lnTo>
                  <a:cubicBezTo>
                    <a:pt x="1033613" y="4231453"/>
                    <a:pt x="1065371" y="4497744"/>
                    <a:pt x="1249201" y="4642401"/>
                  </a:cubicBezTo>
                  <a:cubicBezTo>
                    <a:pt x="1433030" y="4787059"/>
                    <a:pt x="1699322" y="4755305"/>
                    <a:pt x="1843979" y="4571475"/>
                  </a:cubicBezTo>
                  <a:cubicBezTo>
                    <a:pt x="1884408" y="4520097"/>
                    <a:pt x="1912392" y="4460064"/>
                    <a:pt x="1925747" y="4396071"/>
                  </a:cubicBezTo>
                  <a:lnTo>
                    <a:pt x="2885768" y="4396071"/>
                  </a:lnTo>
                  <a:cubicBezTo>
                    <a:pt x="2932502" y="4625567"/>
                    <a:pt x="3156428" y="4773724"/>
                    <a:pt x="3385923" y="4726990"/>
                  </a:cubicBezTo>
                  <a:cubicBezTo>
                    <a:pt x="3615419" y="4680256"/>
                    <a:pt x="3763576" y="4456329"/>
                    <a:pt x="3716842" y="4226834"/>
                  </a:cubicBezTo>
                  <a:cubicBezTo>
                    <a:pt x="3704115" y="4164348"/>
                    <a:pt x="3677465" y="4105536"/>
                    <a:pt x="3638865" y="4054776"/>
                  </a:cubicBezTo>
                  <a:lnTo>
                    <a:pt x="4036362" y="3526484"/>
                  </a:lnTo>
                  <a:cubicBezTo>
                    <a:pt x="4243735" y="3634722"/>
                    <a:pt x="4499588" y="3554359"/>
                    <a:pt x="4607832" y="3346987"/>
                  </a:cubicBezTo>
                  <a:cubicBezTo>
                    <a:pt x="4716071" y="3139609"/>
                    <a:pt x="4635703" y="2883755"/>
                    <a:pt x="4428330" y="2775517"/>
                  </a:cubicBezTo>
                  <a:cubicBezTo>
                    <a:pt x="4394134" y="2757670"/>
                    <a:pt x="4357665" y="2744575"/>
                    <a:pt x="4319923" y="2736600"/>
                  </a:cubicBezTo>
                  <a:close/>
                  <a:moveTo>
                    <a:pt x="3298081" y="3887194"/>
                  </a:moveTo>
                  <a:cubicBezTo>
                    <a:pt x="3235467" y="3887383"/>
                    <a:pt x="3173682" y="3901520"/>
                    <a:pt x="3117215" y="3928578"/>
                  </a:cubicBezTo>
                  <a:lnTo>
                    <a:pt x="2747308" y="3434518"/>
                  </a:lnTo>
                  <a:cubicBezTo>
                    <a:pt x="2797910" y="3379757"/>
                    <a:pt x="2833158" y="3312607"/>
                    <a:pt x="2849492" y="3239857"/>
                  </a:cubicBezTo>
                  <a:lnTo>
                    <a:pt x="3820242" y="3239857"/>
                  </a:lnTo>
                  <a:cubicBezTo>
                    <a:pt x="3833884" y="3305209"/>
                    <a:pt x="3862965" y="3366346"/>
                    <a:pt x="3905055" y="3418168"/>
                  </a:cubicBezTo>
                  <a:lnTo>
                    <a:pt x="3508069" y="3941862"/>
                  </a:lnTo>
                  <a:cubicBezTo>
                    <a:pt x="3444843" y="3905945"/>
                    <a:pt x="3373355" y="3887107"/>
                    <a:pt x="3300636" y="3887194"/>
                  </a:cubicBezTo>
                  <a:close/>
                  <a:moveTo>
                    <a:pt x="1309065" y="3938286"/>
                  </a:moveTo>
                  <a:lnTo>
                    <a:pt x="937115" y="3444226"/>
                  </a:lnTo>
                  <a:cubicBezTo>
                    <a:pt x="990859" y="3387242"/>
                    <a:pt x="1027814" y="3316516"/>
                    <a:pt x="1043897" y="3239857"/>
                  </a:cubicBezTo>
                  <a:lnTo>
                    <a:pt x="2014647" y="3239857"/>
                  </a:lnTo>
                  <a:cubicBezTo>
                    <a:pt x="2029260" y="3308111"/>
                    <a:pt x="2060303" y="3371771"/>
                    <a:pt x="2105080" y="3425321"/>
                  </a:cubicBezTo>
                  <a:lnTo>
                    <a:pt x="1718313" y="3941862"/>
                  </a:lnTo>
                  <a:cubicBezTo>
                    <a:pt x="1654995" y="3906164"/>
                    <a:pt x="1583568" y="3887337"/>
                    <a:pt x="1510879" y="3887194"/>
                  </a:cubicBezTo>
                  <a:cubicBezTo>
                    <a:pt x="1441276" y="3887138"/>
                    <a:pt x="1372767" y="3904525"/>
                    <a:pt x="1311620" y="3937775"/>
                  </a:cubicBezTo>
                  <a:close/>
                  <a:moveTo>
                    <a:pt x="1847065" y="4057841"/>
                  </a:moveTo>
                  <a:lnTo>
                    <a:pt x="2242007" y="3533126"/>
                  </a:lnTo>
                  <a:cubicBezTo>
                    <a:pt x="2300227" y="3562258"/>
                    <a:pt x="2364414" y="3577473"/>
                    <a:pt x="2429515" y="3577576"/>
                  </a:cubicBezTo>
                  <a:cubicBezTo>
                    <a:pt x="2491383" y="3577111"/>
                    <a:pt x="2552412" y="3563163"/>
                    <a:pt x="2608337" y="3536702"/>
                  </a:cubicBezTo>
                  <a:lnTo>
                    <a:pt x="2981310" y="4032295"/>
                  </a:lnTo>
                  <a:cubicBezTo>
                    <a:pt x="2933733" y="4086637"/>
                    <a:pt x="2900845" y="4152239"/>
                    <a:pt x="2885768" y="4222869"/>
                  </a:cubicBezTo>
                  <a:lnTo>
                    <a:pt x="1925747" y="4222869"/>
                  </a:lnTo>
                  <a:cubicBezTo>
                    <a:pt x="1912714" y="4162810"/>
                    <a:pt x="1886733" y="4106318"/>
                    <a:pt x="1849620" y="4057331"/>
                  </a:cubicBezTo>
                  <a:close/>
                  <a:moveTo>
                    <a:pt x="2737090" y="2080577"/>
                  </a:moveTo>
                  <a:lnTo>
                    <a:pt x="3886151" y="2909291"/>
                  </a:lnTo>
                  <a:cubicBezTo>
                    <a:pt x="3853712" y="2956531"/>
                    <a:pt x="3831278" y="3009912"/>
                    <a:pt x="3820242" y="3066144"/>
                  </a:cubicBezTo>
                  <a:lnTo>
                    <a:pt x="2849492" y="3066144"/>
                  </a:lnTo>
                  <a:cubicBezTo>
                    <a:pt x="2814274" y="2900176"/>
                    <a:pt x="2683734" y="2771041"/>
                    <a:pt x="2517394" y="2737622"/>
                  </a:cubicBezTo>
                  <a:lnTo>
                    <a:pt x="2517394" y="2204731"/>
                  </a:lnTo>
                  <a:cubicBezTo>
                    <a:pt x="2602508" y="2186946"/>
                    <a:pt x="2680091" y="2143426"/>
                    <a:pt x="2739644" y="2080066"/>
                  </a:cubicBezTo>
                  <a:close/>
                  <a:moveTo>
                    <a:pt x="4014392" y="2789736"/>
                  </a:moveTo>
                  <a:lnTo>
                    <a:pt x="2830588" y="1931899"/>
                  </a:lnTo>
                  <a:cubicBezTo>
                    <a:pt x="2842666" y="1898986"/>
                    <a:pt x="2850397" y="1864631"/>
                    <a:pt x="2853580" y="1829715"/>
                  </a:cubicBezTo>
                  <a:lnTo>
                    <a:pt x="3810535" y="1829715"/>
                  </a:lnTo>
                  <a:cubicBezTo>
                    <a:pt x="3828713" y="2014326"/>
                    <a:pt x="3964634" y="2165758"/>
                    <a:pt x="4146210" y="2203709"/>
                  </a:cubicBezTo>
                  <a:lnTo>
                    <a:pt x="4146210" y="2738133"/>
                  </a:lnTo>
                  <a:cubicBezTo>
                    <a:pt x="4100344" y="2747605"/>
                    <a:pt x="4056446" y="2764884"/>
                    <a:pt x="4016436" y="2789225"/>
                  </a:cubicBezTo>
                  <a:close/>
                  <a:moveTo>
                    <a:pt x="4484440" y="1789352"/>
                  </a:moveTo>
                  <a:cubicBezTo>
                    <a:pt x="4484440" y="1927618"/>
                    <a:pt x="4372354" y="2039704"/>
                    <a:pt x="4234088" y="2039704"/>
                  </a:cubicBezTo>
                  <a:cubicBezTo>
                    <a:pt x="4095823" y="2039704"/>
                    <a:pt x="3983737" y="1927618"/>
                    <a:pt x="3983737" y="1789352"/>
                  </a:cubicBezTo>
                  <a:cubicBezTo>
                    <a:pt x="3983737" y="1651087"/>
                    <a:pt x="4095823" y="1539001"/>
                    <a:pt x="4234088" y="1539001"/>
                  </a:cubicBezTo>
                  <a:cubicBezTo>
                    <a:pt x="4234257" y="1539001"/>
                    <a:pt x="4234430" y="1539001"/>
                    <a:pt x="4234599" y="1539001"/>
                  </a:cubicBezTo>
                  <a:cubicBezTo>
                    <a:pt x="4372665" y="1539282"/>
                    <a:pt x="4484440" y="1651286"/>
                    <a:pt x="4484440" y="1789352"/>
                  </a:cubicBezTo>
                  <a:close/>
                  <a:moveTo>
                    <a:pt x="3053861" y="631094"/>
                  </a:moveTo>
                  <a:cubicBezTo>
                    <a:pt x="3053028" y="492834"/>
                    <a:pt x="3164439" y="380073"/>
                    <a:pt x="3302700" y="379240"/>
                  </a:cubicBezTo>
                  <a:cubicBezTo>
                    <a:pt x="3440965" y="378408"/>
                    <a:pt x="3553720" y="489819"/>
                    <a:pt x="3554553" y="628080"/>
                  </a:cubicBezTo>
                  <a:cubicBezTo>
                    <a:pt x="3555386" y="766340"/>
                    <a:pt x="3443979" y="879100"/>
                    <a:pt x="3305714" y="879933"/>
                  </a:cubicBezTo>
                  <a:cubicBezTo>
                    <a:pt x="3304023" y="879943"/>
                    <a:pt x="3302327" y="879938"/>
                    <a:pt x="3300636" y="879913"/>
                  </a:cubicBezTo>
                  <a:cubicBezTo>
                    <a:pt x="3163050" y="879913"/>
                    <a:pt x="3051357" y="768680"/>
                    <a:pt x="3050795" y="631094"/>
                  </a:cubicBezTo>
                  <a:close/>
                  <a:moveTo>
                    <a:pt x="2185295" y="1789352"/>
                  </a:moveTo>
                  <a:cubicBezTo>
                    <a:pt x="2185295" y="1651368"/>
                    <a:pt x="2297151" y="1539512"/>
                    <a:pt x="2435135" y="1539512"/>
                  </a:cubicBezTo>
                  <a:cubicBezTo>
                    <a:pt x="2573120" y="1539512"/>
                    <a:pt x="2684976" y="1651368"/>
                    <a:pt x="2684976" y="1789352"/>
                  </a:cubicBezTo>
                  <a:cubicBezTo>
                    <a:pt x="2684976" y="1927337"/>
                    <a:pt x="2573120" y="2039193"/>
                    <a:pt x="2435135" y="2039193"/>
                  </a:cubicBezTo>
                  <a:cubicBezTo>
                    <a:pt x="2296875" y="2040603"/>
                    <a:pt x="2183655" y="1929666"/>
                    <a:pt x="2182240" y="1791411"/>
                  </a:cubicBezTo>
                  <a:cubicBezTo>
                    <a:pt x="2182235" y="1790722"/>
                    <a:pt x="2182229" y="1790037"/>
                    <a:pt x="2182229" y="1789352"/>
                  </a:cubicBezTo>
                  <a:close/>
                  <a:moveTo>
                    <a:pt x="2435135" y="2903160"/>
                  </a:moveTo>
                  <a:cubicBezTo>
                    <a:pt x="2573120" y="2903160"/>
                    <a:pt x="2684976" y="3015016"/>
                    <a:pt x="2684976" y="3153001"/>
                  </a:cubicBezTo>
                  <a:cubicBezTo>
                    <a:pt x="2684976" y="3290985"/>
                    <a:pt x="2573120" y="3402841"/>
                    <a:pt x="2435135" y="3402841"/>
                  </a:cubicBezTo>
                  <a:cubicBezTo>
                    <a:pt x="2297151" y="3402841"/>
                    <a:pt x="2185295" y="3290985"/>
                    <a:pt x="2185295" y="3153001"/>
                  </a:cubicBezTo>
                  <a:cubicBezTo>
                    <a:pt x="2185285" y="3016206"/>
                    <a:pt x="2295286" y="2904841"/>
                    <a:pt x="2432070" y="2903160"/>
                  </a:cubicBezTo>
                  <a:close/>
                  <a:moveTo>
                    <a:pt x="381744" y="1789352"/>
                  </a:moveTo>
                  <a:cubicBezTo>
                    <a:pt x="381462" y="1651087"/>
                    <a:pt x="493319" y="1538771"/>
                    <a:pt x="631584" y="1538490"/>
                  </a:cubicBezTo>
                  <a:cubicBezTo>
                    <a:pt x="769850" y="1538209"/>
                    <a:pt x="882165" y="1650065"/>
                    <a:pt x="882446" y="1788330"/>
                  </a:cubicBezTo>
                  <a:cubicBezTo>
                    <a:pt x="882727" y="1926596"/>
                    <a:pt x="770871" y="2038912"/>
                    <a:pt x="632606" y="2039193"/>
                  </a:cubicBezTo>
                  <a:cubicBezTo>
                    <a:pt x="632264" y="2039193"/>
                    <a:pt x="631926" y="2039193"/>
                    <a:pt x="631584" y="2039193"/>
                  </a:cubicBezTo>
                  <a:cubicBezTo>
                    <a:pt x="493717" y="2038912"/>
                    <a:pt x="382025" y="1927219"/>
                    <a:pt x="381744" y="1789352"/>
                  </a:cubicBezTo>
                  <a:close/>
                  <a:moveTo>
                    <a:pt x="381744" y="3153001"/>
                  </a:moveTo>
                  <a:cubicBezTo>
                    <a:pt x="381462" y="3014735"/>
                    <a:pt x="493319" y="2902419"/>
                    <a:pt x="631584" y="2902138"/>
                  </a:cubicBezTo>
                  <a:cubicBezTo>
                    <a:pt x="769850" y="2901857"/>
                    <a:pt x="882165" y="3013713"/>
                    <a:pt x="882446" y="3151979"/>
                  </a:cubicBezTo>
                  <a:cubicBezTo>
                    <a:pt x="882727" y="3290244"/>
                    <a:pt x="770871" y="3402560"/>
                    <a:pt x="632606" y="3402841"/>
                  </a:cubicBezTo>
                  <a:cubicBezTo>
                    <a:pt x="632264" y="3402841"/>
                    <a:pt x="631926" y="3402841"/>
                    <a:pt x="631584" y="3402841"/>
                  </a:cubicBezTo>
                  <a:cubicBezTo>
                    <a:pt x="493600" y="3402841"/>
                    <a:pt x="381744" y="3290985"/>
                    <a:pt x="381744" y="3153001"/>
                  </a:cubicBezTo>
                  <a:close/>
                  <a:moveTo>
                    <a:pt x="1510879" y="4561099"/>
                  </a:moveTo>
                  <a:cubicBezTo>
                    <a:pt x="1372614" y="4561099"/>
                    <a:pt x="1260528" y="4449013"/>
                    <a:pt x="1260528" y="4310748"/>
                  </a:cubicBezTo>
                  <a:cubicBezTo>
                    <a:pt x="1260528" y="4172482"/>
                    <a:pt x="1372614" y="4060396"/>
                    <a:pt x="1510879" y="4060396"/>
                  </a:cubicBezTo>
                  <a:cubicBezTo>
                    <a:pt x="1649145" y="4060396"/>
                    <a:pt x="1761230" y="4172482"/>
                    <a:pt x="1761230" y="4310748"/>
                  </a:cubicBezTo>
                  <a:cubicBezTo>
                    <a:pt x="1761230" y="4310916"/>
                    <a:pt x="1761230" y="4311090"/>
                    <a:pt x="1761230" y="4311259"/>
                  </a:cubicBezTo>
                  <a:cubicBezTo>
                    <a:pt x="1761230" y="4449243"/>
                    <a:pt x="1649375" y="4561099"/>
                    <a:pt x="1511390" y="4561099"/>
                  </a:cubicBezTo>
                  <a:cubicBezTo>
                    <a:pt x="1511221" y="4561099"/>
                    <a:pt x="1511048" y="4561099"/>
                    <a:pt x="1510879" y="4561099"/>
                  </a:cubicBezTo>
                  <a:close/>
                  <a:moveTo>
                    <a:pt x="3299103" y="4561099"/>
                  </a:moveTo>
                  <a:cubicBezTo>
                    <a:pt x="3160837" y="4561099"/>
                    <a:pt x="3048752" y="4449013"/>
                    <a:pt x="3048752" y="4310748"/>
                  </a:cubicBezTo>
                  <a:cubicBezTo>
                    <a:pt x="3048752" y="4172482"/>
                    <a:pt x="3160837" y="4060396"/>
                    <a:pt x="3299103" y="4060396"/>
                  </a:cubicBezTo>
                  <a:cubicBezTo>
                    <a:pt x="3437368" y="4060396"/>
                    <a:pt x="3549454" y="4172482"/>
                    <a:pt x="3549454" y="4310748"/>
                  </a:cubicBezTo>
                  <a:cubicBezTo>
                    <a:pt x="3549454" y="4310916"/>
                    <a:pt x="3549454" y="4311090"/>
                    <a:pt x="3549454" y="4311259"/>
                  </a:cubicBezTo>
                  <a:cubicBezTo>
                    <a:pt x="3549454" y="4448844"/>
                    <a:pt x="3438222" y="4560537"/>
                    <a:pt x="3300636" y="4561099"/>
                  </a:cubicBezTo>
                  <a:close/>
                  <a:moveTo>
                    <a:pt x="4232556" y="3402841"/>
                  </a:moveTo>
                  <a:cubicBezTo>
                    <a:pt x="4094576" y="3401712"/>
                    <a:pt x="3983640" y="3288941"/>
                    <a:pt x="3984769" y="3150967"/>
                  </a:cubicBezTo>
                  <a:cubicBezTo>
                    <a:pt x="3985898" y="3012988"/>
                    <a:pt x="4098664" y="2902046"/>
                    <a:pt x="4236643" y="2903175"/>
                  </a:cubicBezTo>
                  <a:cubicBezTo>
                    <a:pt x="4373820" y="2904299"/>
                    <a:pt x="4484435" y="3015818"/>
                    <a:pt x="4484440" y="3153001"/>
                  </a:cubicBezTo>
                  <a:cubicBezTo>
                    <a:pt x="4484159" y="3291266"/>
                    <a:pt x="4371848" y="3403127"/>
                    <a:pt x="4233583" y="3402846"/>
                  </a:cubicBezTo>
                  <a:cubicBezTo>
                    <a:pt x="4233240" y="3402846"/>
                    <a:pt x="4232898" y="3402841"/>
                    <a:pt x="4232556" y="3402841"/>
                  </a:cubicBezTo>
                  <a:close/>
                </a:path>
              </a:pathLst>
            </a:custGeom>
            <a:gradFill>
              <a:gsLst>
                <a:gs pos="0">
                  <a:srgbClr val="7F7F7F">
                    <a:alpha val="4313"/>
                  </a:srgbClr>
                </a:gs>
                <a:gs pos="100000">
                  <a:srgbClr val="F2F2F2">
                    <a:alpha val="21176"/>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46" name="Google Shape;446;p52"/>
            <p:cNvSpPr/>
            <p:nvPr/>
          </p:nvSpPr>
          <p:spPr>
            <a:xfrm>
              <a:off x="4548421" y="891563"/>
              <a:ext cx="1226210" cy="1226210"/>
            </a:xfrm>
            <a:custGeom>
              <a:rect b="b" l="l" r="r" t="t"/>
              <a:pathLst>
                <a:path extrusionOk="0" h="1226210" w="1226210">
                  <a:moveTo>
                    <a:pt x="628944" y="1052497"/>
                  </a:moveTo>
                  <a:cubicBezTo>
                    <a:pt x="862864" y="1052497"/>
                    <a:pt x="1052497" y="862864"/>
                    <a:pt x="1052497" y="628944"/>
                  </a:cubicBezTo>
                  <a:cubicBezTo>
                    <a:pt x="1052497" y="395022"/>
                    <a:pt x="862864" y="205390"/>
                    <a:pt x="628944" y="205390"/>
                  </a:cubicBezTo>
                  <a:cubicBezTo>
                    <a:pt x="395024" y="205390"/>
                    <a:pt x="205390" y="395022"/>
                    <a:pt x="205390" y="628944"/>
                  </a:cubicBezTo>
                  <a:cubicBezTo>
                    <a:pt x="205671" y="862751"/>
                    <a:pt x="395136" y="1052216"/>
                    <a:pt x="628944" y="1052497"/>
                  </a:cubicBezTo>
                  <a:close/>
                  <a:moveTo>
                    <a:pt x="628944" y="379103"/>
                  </a:moveTo>
                  <a:cubicBezTo>
                    <a:pt x="766928" y="379103"/>
                    <a:pt x="878784" y="490959"/>
                    <a:pt x="878784" y="628944"/>
                  </a:cubicBezTo>
                  <a:cubicBezTo>
                    <a:pt x="878784" y="766928"/>
                    <a:pt x="766928" y="878784"/>
                    <a:pt x="628944" y="878784"/>
                  </a:cubicBezTo>
                  <a:cubicBezTo>
                    <a:pt x="490959" y="878784"/>
                    <a:pt x="379103" y="766928"/>
                    <a:pt x="379103" y="628944"/>
                  </a:cubicBezTo>
                  <a:cubicBezTo>
                    <a:pt x="379384" y="491077"/>
                    <a:pt x="491077" y="379384"/>
                    <a:pt x="628944" y="379103"/>
                  </a:cubicBezTo>
                  <a:close/>
                </a:path>
              </a:pathLst>
            </a:custGeom>
            <a:gradFill>
              <a:gsLst>
                <a:gs pos="0">
                  <a:srgbClr val="7F7F7F">
                    <a:alpha val="4313"/>
                  </a:srgbClr>
                </a:gs>
                <a:gs pos="100000">
                  <a:srgbClr val="F2F2F2">
                    <a:alpha val="21176"/>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47" name="Google Shape;447;p52"/>
            <p:cNvSpPr/>
            <p:nvPr/>
          </p:nvSpPr>
          <p:spPr>
            <a:xfrm>
              <a:off x="5478297" y="1226726"/>
              <a:ext cx="562013" cy="562013"/>
            </a:xfrm>
            <a:custGeom>
              <a:rect b="b" l="l" r="r" t="t"/>
              <a:pathLst>
                <a:path extrusionOk="0" h="562013" w="562013">
                  <a:moveTo>
                    <a:pt x="373994" y="289692"/>
                  </a:moveTo>
                  <a:cubicBezTo>
                    <a:pt x="373994" y="336251"/>
                    <a:pt x="336251" y="373994"/>
                    <a:pt x="289692" y="373994"/>
                  </a:cubicBezTo>
                  <a:cubicBezTo>
                    <a:pt x="243133" y="373994"/>
                    <a:pt x="205390" y="336251"/>
                    <a:pt x="205390" y="289692"/>
                  </a:cubicBezTo>
                  <a:cubicBezTo>
                    <a:pt x="205390" y="243133"/>
                    <a:pt x="243133" y="205390"/>
                    <a:pt x="289692" y="205390"/>
                  </a:cubicBezTo>
                  <a:cubicBezTo>
                    <a:pt x="336251" y="205390"/>
                    <a:pt x="373994" y="243134"/>
                    <a:pt x="373994" y="289692"/>
                  </a:cubicBezTo>
                  <a:close/>
                </a:path>
              </a:pathLst>
            </a:custGeom>
            <a:gradFill>
              <a:gsLst>
                <a:gs pos="0">
                  <a:srgbClr val="7F7F7F">
                    <a:alpha val="4313"/>
                  </a:srgbClr>
                </a:gs>
                <a:gs pos="100000">
                  <a:srgbClr val="F2F2F2">
                    <a:alpha val="21176"/>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48" name="Google Shape;448;p52"/>
            <p:cNvSpPr/>
            <p:nvPr/>
          </p:nvSpPr>
          <p:spPr>
            <a:xfrm>
              <a:off x="6074541" y="1226726"/>
              <a:ext cx="562013" cy="562013"/>
            </a:xfrm>
            <a:custGeom>
              <a:rect b="b" l="l" r="r" t="t"/>
              <a:pathLst>
                <a:path extrusionOk="0" h="562013" w="562013">
                  <a:moveTo>
                    <a:pt x="373994" y="289692"/>
                  </a:moveTo>
                  <a:cubicBezTo>
                    <a:pt x="373994" y="336251"/>
                    <a:pt x="336251" y="373994"/>
                    <a:pt x="289692" y="373994"/>
                  </a:cubicBezTo>
                  <a:cubicBezTo>
                    <a:pt x="243134" y="373994"/>
                    <a:pt x="205390" y="336251"/>
                    <a:pt x="205390" y="289692"/>
                  </a:cubicBezTo>
                  <a:cubicBezTo>
                    <a:pt x="205390" y="243133"/>
                    <a:pt x="243134" y="205390"/>
                    <a:pt x="289692" y="205390"/>
                  </a:cubicBezTo>
                  <a:cubicBezTo>
                    <a:pt x="336251" y="205390"/>
                    <a:pt x="373994" y="243134"/>
                    <a:pt x="373994" y="289692"/>
                  </a:cubicBezTo>
                  <a:close/>
                </a:path>
              </a:pathLst>
            </a:custGeom>
            <a:gradFill>
              <a:gsLst>
                <a:gs pos="0">
                  <a:srgbClr val="7F7F7F">
                    <a:alpha val="4313"/>
                  </a:srgbClr>
                </a:gs>
                <a:gs pos="100000">
                  <a:srgbClr val="F2F2F2">
                    <a:alpha val="21176"/>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49" name="Google Shape;449;p52"/>
            <p:cNvSpPr/>
            <p:nvPr/>
          </p:nvSpPr>
          <p:spPr>
            <a:xfrm>
              <a:off x="5786894" y="1226726"/>
              <a:ext cx="562013" cy="562013"/>
            </a:xfrm>
            <a:custGeom>
              <a:rect b="b" l="l" r="r" t="t"/>
              <a:pathLst>
                <a:path extrusionOk="0" h="562013" w="562013">
                  <a:moveTo>
                    <a:pt x="373994" y="289692"/>
                  </a:moveTo>
                  <a:cubicBezTo>
                    <a:pt x="373994" y="336251"/>
                    <a:pt x="336251" y="373994"/>
                    <a:pt x="289692" y="373994"/>
                  </a:cubicBezTo>
                  <a:cubicBezTo>
                    <a:pt x="243133" y="373994"/>
                    <a:pt x="205390" y="336251"/>
                    <a:pt x="205390" y="289692"/>
                  </a:cubicBezTo>
                  <a:cubicBezTo>
                    <a:pt x="205390" y="243133"/>
                    <a:pt x="243133" y="205390"/>
                    <a:pt x="289692" y="205390"/>
                  </a:cubicBezTo>
                  <a:cubicBezTo>
                    <a:pt x="336251" y="205390"/>
                    <a:pt x="373994" y="243134"/>
                    <a:pt x="373994" y="289692"/>
                  </a:cubicBezTo>
                  <a:close/>
                </a:path>
              </a:pathLst>
            </a:custGeom>
            <a:gradFill>
              <a:gsLst>
                <a:gs pos="0">
                  <a:srgbClr val="7F7F7F">
                    <a:alpha val="4313"/>
                  </a:srgbClr>
                </a:gs>
                <a:gs pos="100000">
                  <a:srgbClr val="F2F2F2">
                    <a:alpha val="21176"/>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50" name="Google Shape;450;p52"/>
            <p:cNvSpPr/>
            <p:nvPr/>
          </p:nvSpPr>
          <p:spPr>
            <a:xfrm>
              <a:off x="4606665" y="2363015"/>
              <a:ext cx="562013" cy="562013"/>
            </a:xfrm>
            <a:custGeom>
              <a:rect b="b" l="l" r="r" t="t"/>
              <a:pathLst>
                <a:path extrusionOk="0" h="562013" w="562013">
                  <a:moveTo>
                    <a:pt x="373994" y="289692"/>
                  </a:moveTo>
                  <a:cubicBezTo>
                    <a:pt x="373994" y="336251"/>
                    <a:pt x="336251" y="373994"/>
                    <a:pt x="289692" y="373994"/>
                  </a:cubicBezTo>
                  <a:cubicBezTo>
                    <a:pt x="243134" y="373994"/>
                    <a:pt x="205390" y="336251"/>
                    <a:pt x="205390" y="289692"/>
                  </a:cubicBezTo>
                  <a:cubicBezTo>
                    <a:pt x="205390" y="243133"/>
                    <a:pt x="243134" y="205390"/>
                    <a:pt x="289692" y="205390"/>
                  </a:cubicBezTo>
                  <a:cubicBezTo>
                    <a:pt x="336251" y="205390"/>
                    <a:pt x="373994" y="243133"/>
                    <a:pt x="373994" y="289692"/>
                  </a:cubicBezTo>
                  <a:close/>
                </a:path>
              </a:pathLst>
            </a:custGeom>
            <a:gradFill>
              <a:gsLst>
                <a:gs pos="0">
                  <a:srgbClr val="7F7F7F">
                    <a:alpha val="4313"/>
                  </a:srgbClr>
                </a:gs>
                <a:gs pos="100000">
                  <a:srgbClr val="F2F2F2">
                    <a:alpha val="21176"/>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51" name="Google Shape;451;p52"/>
            <p:cNvSpPr/>
            <p:nvPr/>
          </p:nvSpPr>
          <p:spPr>
            <a:xfrm>
              <a:off x="5213640" y="2363015"/>
              <a:ext cx="562013" cy="562013"/>
            </a:xfrm>
            <a:custGeom>
              <a:rect b="b" l="l" r="r" t="t"/>
              <a:pathLst>
                <a:path extrusionOk="0" h="562013" w="562013">
                  <a:moveTo>
                    <a:pt x="373994" y="289692"/>
                  </a:moveTo>
                  <a:cubicBezTo>
                    <a:pt x="373994" y="336251"/>
                    <a:pt x="336251" y="373994"/>
                    <a:pt x="289692" y="373994"/>
                  </a:cubicBezTo>
                  <a:cubicBezTo>
                    <a:pt x="243134" y="373994"/>
                    <a:pt x="205390" y="336251"/>
                    <a:pt x="205390" y="289692"/>
                  </a:cubicBezTo>
                  <a:cubicBezTo>
                    <a:pt x="205390" y="243133"/>
                    <a:pt x="243134" y="205390"/>
                    <a:pt x="289692" y="205390"/>
                  </a:cubicBezTo>
                  <a:cubicBezTo>
                    <a:pt x="336251" y="205390"/>
                    <a:pt x="373994" y="243133"/>
                    <a:pt x="373994" y="289692"/>
                  </a:cubicBezTo>
                  <a:close/>
                </a:path>
              </a:pathLst>
            </a:custGeom>
            <a:gradFill>
              <a:gsLst>
                <a:gs pos="0">
                  <a:srgbClr val="7F7F7F">
                    <a:alpha val="4313"/>
                  </a:srgbClr>
                </a:gs>
                <a:gs pos="100000">
                  <a:srgbClr val="F2F2F2">
                    <a:alpha val="21176"/>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52" name="Google Shape;452;p52"/>
            <p:cNvSpPr/>
            <p:nvPr/>
          </p:nvSpPr>
          <p:spPr>
            <a:xfrm>
              <a:off x="4904021" y="2363015"/>
              <a:ext cx="562013" cy="562013"/>
            </a:xfrm>
            <a:custGeom>
              <a:rect b="b" l="l" r="r" t="t"/>
              <a:pathLst>
                <a:path extrusionOk="0" h="562013" w="562013">
                  <a:moveTo>
                    <a:pt x="373994" y="289692"/>
                  </a:moveTo>
                  <a:cubicBezTo>
                    <a:pt x="373994" y="336251"/>
                    <a:pt x="336251" y="373994"/>
                    <a:pt x="289692" y="373994"/>
                  </a:cubicBezTo>
                  <a:cubicBezTo>
                    <a:pt x="243134" y="373994"/>
                    <a:pt x="205390" y="336251"/>
                    <a:pt x="205390" y="289692"/>
                  </a:cubicBezTo>
                  <a:cubicBezTo>
                    <a:pt x="205390" y="243133"/>
                    <a:pt x="243134" y="205390"/>
                    <a:pt x="289692" y="205390"/>
                  </a:cubicBezTo>
                  <a:cubicBezTo>
                    <a:pt x="336251" y="205390"/>
                    <a:pt x="373994" y="243133"/>
                    <a:pt x="373994" y="289692"/>
                  </a:cubicBezTo>
                  <a:close/>
                </a:path>
              </a:pathLst>
            </a:custGeom>
            <a:gradFill>
              <a:gsLst>
                <a:gs pos="0">
                  <a:srgbClr val="7F7F7F">
                    <a:alpha val="4313"/>
                  </a:srgbClr>
                </a:gs>
                <a:gs pos="100000">
                  <a:srgbClr val="F2F2F2">
                    <a:alpha val="21176"/>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53" name="Google Shape;453;p52"/>
            <p:cNvSpPr/>
            <p:nvPr/>
          </p:nvSpPr>
          <p:spPr>
            <a:xfrm>
              <a:off x="4515210" y="3324057"/>
              <a:ext cx="562013" cy="562013"/>
            </a:xfrm>
            <a:custGeom>
              <a:rect b="b" l="l" r="r" t="t"/>
              <a:pathLst>
                <a:path extrusionOk="0" h="562013" w="562013">
                  <a:moveTo>
                    <a:pt x="373994" y="289692"/>
                  </a:moveTo>
                  <a:cubicBezTo>
                    <a:pt x="373994" y="336251"/>
                    <a:pt x="336251" y="373994"/>
                    <a:pt x="289692" y="373994"/>
                  </a:cubicBezTo>
                  <a:cubicBezTo>
                    <a:pt x="243133" y="373994"/>
                    <a:pt x="205390" y="336251"/>
                    <a:pt x="205390" y="289692"/>
                  </a:cubicBezTo>
                  <a:cubicBezTo>
                    <a:pt x="205390" y="243134"/>
                    <a:pt x="243133" y="205390"/>
                    <a:pt x="289692" y="205390"/>
                  </a:cubicBezTo>
                  <a:cubicBezTo>
                    <a:pt x="336251" y="205390"/>
                    <a:pt x="373994" y="243134"/>
                    <a:pt x="373994" y="289692"/>
                  </a:cubicBezTo>
                  <a:close/>
                </a:path>
              </a:pathLst>
            </a:custGeom>
            <a:gradFill>
              <a:gsLst>
                <a:gs pos="0">
                  <a:srgbClr val="7F7F7F">
                    <a:alpha val="4313"/>
                  </a:srgbClr>
                </a:gs>
                <a:gs pos="100000">
                  <a:srgbClr val="F2F2F2">
                    <a:alpha val="21176"/>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54" name="Google Shape;454;p52"/>
            <p:cNvSpPr/>
            <p:nvPr/>
          </p:nvSpPr>
          <p:spPr>
            <a:xfrm>
              <a:off x="4999564" y="2976631"/>
              <a:ext cx="562013" cy="562013"/>
            </a:xfrm>
            <a:custGeom>
              <a:rect b="b" l="l" r="r" t="t"/>
              <a:pathLst>
                <a:path extrusionOk="0" h="562013" w="562013">
                  <a:moveTo>
                    <a:pt x="373994" y="289692"/>
                  </a:moveTo>
                  <a:cubicBezTo>
                    <a:pt x="373994" y="336251"/>
                    <a:pt x="336251" y="373994"/>
                    <a:pt x="289692" y="373994"/>
                  </a:cubicBezTo>
                  <a:cubicBezTo>
                    <a:pt x="243133" y="373994"/>
                    <a:pt x="205390" y="336251"/>
                    <a:pt x="205390" y="289692"/>
                  </a:cubicBezTo>
                  <a:cubicBezTo>
                    <a:pt x="205390" y="243134"/>
                    <a:pt x="243133" y="205390"/>
                    <a:pt x="289692" y="205390"/>
                  </a:cubicBezTo>
                  <a:cubicBezTo>
                    <a:pt x="336251" y="205390"/>
                    <a:pt x="373994" y="243134"/>
                    <a:pt x="373994" y="289692"/>
                  </a:cubicBezTo>
                  <a:close/>
                </a:path>
              </a:pathLst>
            </a:custGeom>
            <a:gradFill>
              <a:gsLst>
                <a:gs pos="0">
                  <a:srgbClr val="7F7F7F">
                    <a:alpha val="4313"/>
                  </a:srgbClr>
                </a:gs>
                <a:gs pos="100000">
                  <a:srgbClr val="F2F2F2">
                    <a:alpha val="21176"/>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55" name="Google Shape;455;p52"/>
            <p:cNvSpPr/>
            <p:nvPr/>
          </p:nvSpPr>
          <p:spPr>
            <a:xfrm>
              <a:off x="4756876" y="3150855"/>
              <a:ext cx="562013" cy="562013"/>
            </a:xfrm>
            <a:custGeom>
              <a:rect b="b" l="l" r="r" t="t"/>
              <a:pathLst>
                <a:path extrusionOk="0" h="562013" w="562013">
                  <a:moveTo>
                    <a:pt x="373994" y="289692"/>
                  </a:moveTo>
                  <a:cubicBezTo>
                    <a:pt x="373994" y="336251"/>
                    <a:pt x="336251" y="373994"/>
                    <a:pt x="289692" y="373994"/>
                  </a:cubicBezTo>
                  <a:cubicBezTo>
                    <a:pt x="243134" y="373994"/>
                    <a:pt x="205390" y="336251"/>
                    <a:pt x="205390" y="289692"/>
                  </a:cubicBezTo>
                  <a:cubicBezTo>
                    <a:pt x="205390" y="243134"/>
                    <a:pt x="243134" y="205390"/>
                    <a:pt x="289692" y="205390"/>
                  </a:cubicBezTo>
                  <a:cubicBezTo>
                    <a:pt x="336251" y="205390"/>
                    <a:pt x="373994" y="243134"/>
                    <a:pt x="373994" y="289692"/>
                  </a:cubicBezTo>
                  <a:close/>
                </a:path>
              </a:pathLst>
            </a:custGeom>
            <a:gradFill>
              <a:gsLst>
                <a:gs pos="0">
                  <a:srgbClr val="7F7F7F">
                    <a:alpha val="4313"/>
                  </a:srgbClr>
                </a:gs>
                <a:gs pos="100000">
                  <a:srgbClr val="F2F2F2">
                    <a:alpha val="21176"/>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56" name="Google Shape;456;p52"/>
            <p:cNvSpPr/>
            <p:nvPr/>
          </p:nvSpPr>
          <p:spPr>
            <a:xfrm>
              <a:off x="5239696" y="2804450"/>
              <a:ext cx="562013" cy="562013"/>
            </a:xfrm>
            <a:custGeom>
              <a:rect b="b" l="l" r="r" t="t"/>
              <a:pathLst>
                <a:path extrusionOk="0" h="562013" w="562013">
                  <a:moveTo>
                    <a:pt x="373994" y="289692"/>
                  </a:moveTo>
                  <a:cubicBezTo>
                    <a:pt x="373994" y="336251"/>
                    <a:pt x="336251" y="373994"/>
                    <a:pt x="289692" y="373994"/>
                  </a:cubicBezTo>
                  <a:cubicBezTo>
                    <a:pt x="243134" y="373994"/>
                    <a:pt x="205390" y="336251"/>
                    <a:pt x="205390" y="289692"/>
                  </a:cubicBezTo>
                  <a:cubicBezTo>
                    <a:pt x="205390" y="243134"/>
                    <a:pt x="243134" y="205390"/>
                    <a:pt x="289692" y="205390"/>
                  </a:cubicBezTo>
                  <a:cubicBezTo>
                    <a:pt x="336251" y="205390"/>
                    <a:pt x="373994" y="243134"/>
                    <a:pt x="373994" y="289692"/>
                  </a:cubicBezTo>
                  <a:close/>
                </a:path>
              </a:pathLst>
            </a:custGeom>
            <a:gradFill>
              <a:gsLst>
                <a:gs pos="0">
                  <a:srgbClr val="7F7F7F">
                    <a:alpha val="4313"/>
                  </a:srgbClr>
                </a:gs>
                <a:gs pos="100000">
                  <a:srgbClr val="F2F2F2">
                    <a:alpha val="21176"/>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57" name="Google Shape;457;p52"/>
            <p:cNvSpPr/>
            <p:nvPr/>
          </p:nvSpPr>
          <p:spPr>
            <a:xfrm>
              <a:off x="5276483" y="1669695"/>
              <a:ext cx="562013" cy="562013"/>
            </a:xfrm>
            <a:custGeom>
              <a:rect b="b" l="l" r="r" t="t"/>
              <a:pathLst>
                <a:path extrusionOk="0" h="562013" w="562013">
                  <a:moveTo>
                    <a:pt x="373994" y="289692"/>
                  </a:moveTo>
                  <a:cubicBezTo>
                    <a:pt x="373994" y="336251"/>
                    <a:pt x="336251" y="373994"/>
                    <a:pt x="289692" y="373994"/>
                  </a:cubicBezTo>
                  <a:cubicBezTo>
                    <a:pt x="243133" y="373994"/>
                    <a:pt x="205390" y="336251"/>
                    <a:pt x="205390" y="289692"/>
                  </a:cubicBezTo>
                  <a:cubicBezTo>
                    <a:pt x="205390" y="243134"/>
                    <a:pt x="243133" y="205390"/>
                    <a:pt x="289692" y="205390"/>
                  </a:cubicBezTo>
                  <a:cubicBezTo>
                    <a:pt x="336251" y="205390"/>
                    <a:pt x="373994" y="243134"/>
                    <a:pt x="373994" y="289692"/>
                  </a:cubicBezTo>
                  <a:close/>
                </a:path>
              </a:pathLst>
            </a:custGeom>
            <a:gradFill>
              <a:gsLst>
                <a:gs pos="0">
                  <a:srgbClr val="7F7F7F">
                    <a:alpha val="4313"/>
                  </a:srgbClr>
                </a:gs>
                <a:gs pos="100000">
                  <a:srgbClr val="F2F2F2">
                    <a:alpha val="21176"/>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58" name="Google Shape;458;p52"/>
            <p:cNvSpPr/>
            <p:nvPr/>
          </p:nvSpPr>
          <p:spPr>
            <a:xfrm>
              <a:off x="5454283" y="1907784"/>
              <a:ext cx="562013" cy="562013"/>
            </a:xfrm>
            <a:custGeom>
              <a:rect b="b" l="l" r="r" t="t"/>
              <a:pathLst>
                <a:path extrusionOk="0" h="562013" w="562013">
                  <a:moveTo>
                    <a:pt x="373994" y="289692"/>
                  </a:moveTo>
                  <a:cubicBezTo>
                    <a:pt x="373994" y="336251"/>
                    <a:pt x="336251" y="373994"/>
                    <a:pt x="289692" y="373994"/>
                  </a:cubicBezTo>
                  <a:cubicBezTo>
                    <a:pt x="243133" y="373994"/>
                    <a:pt x="205390" y="336251"/>
                    <a:pt x="205390" y="289692"/>
                  </a:cubicBezTo>
                  <a:cubicBezTo>
                    <a:pt x="205390" y="243134"/>
                    <a:pt x="243133" y="205390"/>
                    <a:pt x="289692" y="205390"/>
                  </a:cubicBezTo>
                  <a:cubicBezTo>
                    <a:pt x="336251" y="205390"/>
                    <a:pt x="373994" y="243134"/>
                    <a:pt x="373994" y="289692"/>
                  </a:cubicBezTo>
                  <a:close/>
                </a:path>
              </a:pathLst>
            </a:custGeom>
            <a:gradFill>
              <a:gsLst>
                <a:gs pos="0">
                  <a:srgbClr val="7F7F7F">
                    <a:alpha val="4313"/>
                  </a:srgbClr>
                </a:gs>
                <a:gs pos="100000">
                  <a:srgbClr val="F2F2F2">
                    <a:alpha val="21176"/>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59" name="Google Shape;459;p52"/>
            <p:cNvSpPr/>
            <p:nvPr/>
          </p:nvSpPr>
          <p:spPr>
            <a:xfrm>
              <a:off x="4513167" y="1647215"/>
              <a:ext cx="562013" cy="562013"/>
            </a:xfrm>
            <a:custGeom>
              <a:rect b="b" l="l" r="r" t="t"/>
              <a:pathLst>
                <a:path extrusionOk="0" h="562013" w="562013">
                  <a:moveTo>
                    <a:pt x="373994" y="289692"/>
                  </a:moveTo>
                  <a:cubicBezTo>
                    <a:pt x="373994" y="336251"/>
                    <a:pt x="336251" y="373994"/>
                    <a:pt x="289692" y="373994"/>
                  </a:cubicBezTo>
                  <a:cubicBezTo>
                    <a:pt x="243134" y="373994"/>
                    <a:pt x="205390" y="336251"/>
                    <a:pt x="205390" y="289692"/>
                  </a:cubicBezTo>
                  <a:cubicBezTo>
                    <a:pt x="205390" y="243134"/>
                    <a:pt x="243134" y="205390"/>
                    <a:pt x="289692" y="205390"/>
                  </a:cubicBezTo>
                  <a:cubicBezTo>
                    <a:pt x="336251" y="205390"/>
                    <a:pt x="373994" y="243134"/>
                    <a:pt x="373994" y="289692"/>
                  </a:cubicBezTo>
                  <a:close/>
                </a:path>
              </a:pathLst>
            </a:custGeom>
            <a:gradFill>
              <a:gsLst>
                <a:gs pos="0">
                  <a:srgbClr val="7F7F7F">
                    <a:alpha val="4313"/>
                  </a:srgbClr>
                </a:gs>
                <a:gs pos="100000">
                  <a:srgbClr val="F2F2F2">
                    <a:alpha val="21176"/>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60" name="Google Shape;460;p52"/>
            <p:cNvSpPr/>
            <p:nvPr/>
          </p:nvSpPr>
          <p:spPr>
            <a:xfrm>
              <a:off x="4324126" y="1907784"/>
              <a:ext cx="562013" cy="562013"/>
            </a:xfrm>
            <a:custGeom>
              <a:rect b="b" l="l" r="r" t="t"/>
              <a:pathLst>
                <a:path extrusionOk="0" h="562013" w="562013">
                  <a:moveTo>
                    <a:pt x="373994" y="289692"/>
                  </a:moveTo>
                  <a:cubicBezTo>
                    <a:pt x="373994" y="336251"/>
                    <a:pt x="336251" y="373994"/>
                    <a:pt x="289692" y="373994"/>
                  </a:cubicBezTo>
                  <a:cubicBezTo>
                    <a:pt x="243133" y="373994"/>
                    <a:pt x="205390" y="336251"/>
                    <a:pt x="205390" y="289692"/>
                  </a:cubicBezTo>
                  <a:cubicBezTo>
                    <a:pt x="205390" y="243134"/>
                    <a:pt x="243133" y="205390"/>
                    <a:pt x="289692" y="205390"/>
                  </a:cubicBezTo>
                  <a:cubicBezTo>
                    <a:pt x="336251" y="205390"/>
                    <a:pt x="373994" y="243134"/>
                    <a:pt x="373994" y="289692"/>
                  </a:cubicBezTo>
                  <a:close/>
                </a:path>
              </a:pathLst>
            </a:custGeom>
            <a:gradFill>
              <a:gsLst>
                <a:gs pos="0">
                  <a:srgbClr val="7F7F7F">
                    <a:alpha val="4313"/>
                  </a:srgbClr>
                </a:gs>
                <a:gs pos="100000">
                  <a:srgbClr val="F2F2F2">
                    <a:alpha val="21176"/>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61" name="Google Shape;461;p52"/>
            <p:cNvSpPr/>
            <p:nvPr/>
          </p:nvSpPr>
          <p:spPr>
            <a:xfrm>
              <a:off x="6300369" y="1669695"/>
              <a:ext cx="562013" cy="562013"/>
            </a:xfrm>
            <a:custGeom>
              <a:rect b="b" l="l" r="r" t="t"/>
              <a:pathLst>
                <a:path extrusionOk="0" h="562013" w="562013">
                  <a:moveTo>
                    <a:pt x="373994" y="289692"/>
                  </a:moveTo>
                  <a:cubicBezTo>
                    <a:pt x="373994" y="336251"/>
                    <a:pt x="336251" y="373994"/>
                    <a:pt x="289692" y="373994"/>
                  </a:cubicBezTo>
                  <a:cubicBezTo>
                    <a:pt x="243133" y="373994"/>
                    <a:pt x="205390" y="336251"/>
                    <a:pt x="205390" y="289692"/>
                  </a:cubicBezTo>
                  <a:cubicBezTo>
                    <a:pt x="205390" y="243134"/>
                    <a:pt x="243133" y="205390"/>
                    <a:pt x="289692" y="205390"/>
                  </a:cubicBezTo>
                  <a:cubicBezTo>
                    <a:pt x="336251" y="205390"/>
                    <a:pt x="373994" y="243134"/>
                    <a:pt x="373994" y="289692"/>
                  </a:cubicBezTo>
                  <a:close/>
                </a:path>
              </a:pathLst>
            </a:custGeom>
            <a:gradFill>
              <a:gsLst>
                <a:gs pos="0">
                  <a:srgbClr val="7F7F7F">
                    <a:alpha val="4313"/>
                  </a:srgbClr>
                </a:gs>
                <a:gs pos="100000">
                  <a:srgbClr val="F2F2F2">
                    <a:alpha val="21176"/>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62" name="Google Shape;462;p52"/>
            <p:cNvSpPr/>
            <p:nvPr/>
          </p:nvSpPr>
          <p:spPr>
            <a:xfrm>
              <a:off x="6111328" y="1907784"/>
              <a:ext cx="562013" cy="562013"/>
            </a:xfrm>
            <a:custGeom>
              <a:rect b="b" l="l" r="r" t="t"/>
              <a:pathLst>
                <a:path extrusionOk="0" h="562013" w="562013">
                  <a:moveTo>
                    <a:pt x="373994" y="289692"/>
                  </a:moveTo>
                  <a:cubicBezTo>
                    <a:pt x="373994" y="336251"/>
                    <a:pt x="336251" y="373994"/>
                    <a:pt x="289692" y="373994"/>
                  </a:cubicBezTo>
                  <a:cubicBezTo>
                    <a:pt x="243133" y="373994"/>
                    <a:pt x="205390" y="336251"/>
                    <a:pt x="205390" y="289692"/>
                  </a:cubicBezTo>
                  <a:cubicBezTo>
                    <a:pt x="205390" y="243134"/>
                    <a:pt x="243133" y="205390"/>
                    <a:pt x="289692" y="205390"/>
                  </a:cubicBezTo>
                  <a:cubicBezTo>
                    <a:pt x="336251" y="205390"/>
                    <a:pt x="373994" y="243134"/>
                    <a:pt x="373994" y="289692"/>
                  </a:cubicBezTo>
                  <a:close/>
                </a:path>
              </a:pathLst>
            </a:custGeom>
            <a:gradFill>
              <a:gsLst>
                <a:gs pos="0">
                  <a:srgbClr val="7F7F7F">
                    <a:alpha val="4313"/>
                  </a:srgbClr>
                </a:gs>
                <a:gs pos="100000">
                  <a:srgbClr val="F2F2F2">
                    <a:alpha val="21176"/>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grpSp>
      <p:sp>
        <p:nvSpPr>
          <p:cNvPr id="463" name="Google Shape;463;p52"/>
          <p:cNvSpPr txBox="1"/>
          <p:nvPr>
            <p:ph idx="3" type="body"/>
          </p:nvPr>
        </p:nvSpPr>
        <p:spPr>
          <a:xfrm>
            <a:off x="1358515" y="1086649"/>
            <a:ext cx="7687078" cy="2038531"/>
          </a:xfrm>
          <a:prstGeom prst="rect">
            <a:avLst/>
          </a:prstGeom>
          <a:noFill/>
          <a:ln>
            <a:noFill/>
          </a:ln>
        </p:spPr>
        <p:txBody>
          <a:bodyPr anchorCtr="0" anchor="t" bIns="45700" lIns="91425" spcFirstLastPara="1" rIns="91425" wrap="square" tIns="45700">
            <a:noAutofit/>
          </a:bodyPr>
          <a:lstStyle>
            <a:lvl1pPr indent="-228600" lvl="0" marL="457200" algn="l">
              <a:lnSpc>
                <a:spcPct val="80000"/>
              </a:lnSpc>
              <a:spcBef>
                <a:spcPts val="1000"/>
              </a:spcBef>
              <a:spcAft>
                <a:spcPts val="0"/>
              </a:spcAft>
              <a:buClr>
                <a:schemeClr val="lt1"/>
              </a:buClr>
              <a:buSzPts val="7200"/>
              <a:buNone/>
              <a:defRPr b="1" sz="7200">
                <a:solidFill>
                  <a:schemeClr val="lt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64" name="Google Shape;464;p52"/>
          <p:cNvPicPr preferRelativeResize="0"/>
          <p:nvPr/>
        </p:nvPicPr>
        <p:blipFill rotWithShape="1">
          <a:blip r:embed="rId2">
            <a:alphaModFix/>
          </a:blip>
          <a:srcRect b="0" l="0" r="0" t="0"/>
          <a:stretch/>
        </p:blipFill>
        <p:spPr>
          <a:xfrm>
            <a:off x="1365339" y="5683109"/>
            <a:ext cx="461666" cy="388219"/>
          </a:xfrm>
          <a:prstGeom prst="rect">
            <a:avLst/>
          </a:prstGeom>
          <a:noFill/>
          <a:ln>
            <a:noFill/>
          </a:ln>
        </p:spPr>
      </p:pic>
      <p:sp>
        <p:nvSpPr>
          <p:cNvPr id="465" name="Google Shape;465;p52"/>
          <p:cNvSpPr txBox="1"/>
          <p:nvPr/>
        </p:nvSpPr>
        <p:spPr>
          <a:xfrm>
            <a:off x="1888438" y="5609663"/>
            <a:ext cx="317139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400"/>
              <a:buFont typeface="Montserrat Light"/>
              <a:buNone/>
            </a:pPr>
            <a:r>
              <a:rPr b="0" i="0" lang="en-GB" sz="2400" u="none" cap="none" strike="noStrike">
                <a:solidFill>
                  <a:srgbClr val="FFFFFF"/>
                </a:solidFill>
                <a:latin typeface="Montserrat Light"/>
                <a:ea typeface="Montserrat Light"/>
                <a:cs typeface="Montserrat Light"/>
                <a:sym typeface="Montserrat Light"/>
              </a:rPr>
              <a:t>@brightnetwork</a:t>
            </a:r>
            <a:endParaRPr b="0" i="0" sz="2400" u="none" cap="none" strike="noStrike">
              <a:solidFill>
                <a:srgbClr val="FFFFFF"/>
              </a:solidFill>
              <a:latin typeface="Montserrat Light"/>
              <a:ea typeface="Montserrat Light"/>
              <a:cs typeface="Montserrat Light"/>
              <a:sym typeface="Montserrat Light"/>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Statement">
  <p:cSld name="Orange Statement">
    <p:bg>
      <p:bgPr>
        <a:solidFill>
          <a:schemeClr val="accent1"/>
        </a:solidFill>
      </p:bgPr>
    </p:bg>
    <p:spTree>
      <p:nvGrpSpPr>
        <p:cNvPr id="466" name="Shape 466"/>
        <p:cNvGrpSpPr/>
        <p:nvPr/>
      </p:nvGrpSpPr>
      <p:grpSpPr>
        <a:xfrm>
          <a:off x="0" y="0"/>
          <a:ext cx="0" cy="0"/>
          <a:chOff x="0" y="0"/>
          <a:chExt cx="0" cy="0"/>
        </a:xfrm>
      </p:grpSpPr>
      <p:pic>
        <p:nvPicPr>
          <p:cNvPr id="467" name="Google Shape;467;p53"/>
          <p:cNvPicPr preferRelativeResize="0"/>
          <p:nvPr/>
        </p:nvPicPr>
        <p:blipFill rotWithShape="1">
          <a:blip r:embed="rId2">
            <a:alphaModFix/>
          </a:blip>
          <a:srcRect b="17723" l="0" r="17289" t="0"/>
          <a:stretch/>
        </p:blipFill>
        <p:spPr>
          <a:xfrm>
            <a:off x="10195270" y="4871704"/>
            <a:ext cx="1996730" cy="1986296"/>
          </a:xfrm>
          <a:prstGeom prst="rect">
            <a:avLst/>
          </a:prstGeom>
          <a:noFill/>
          <a:ln>
            <a:noFill/>
          </a:ln>
        </p:spPr>
      </p:pic>
      <p:sp>
        <p:nvSpPr>
          <p:cNvPr id="468" name="Google Shape;468;p53"/>
          <p:cNvSpPr txBox="1"/>
          <p:nvPr>
            <p:ph idx="1" type="body"/>
          </p:nvPr>
        </p:nvSpPr>
        <p:spPr>
          <a:xfrm>
            <a:off x="1284594" y="1905506"/>
            <a:ext cx="8392806" cy="4093512"/>
          </a:xfrm>
          <a:prstGeom prst="rect">
            <a:avLst/>
          </a:prstGeom>
          <a:noFill/>
          <a:ln>
            <a:noFill/>
          </a:ln>
        </p:spPr>
        <p:txBody>
          <a:bodyPr anchorCtr="0" anchor="t" bIns="45700" lIns="91425" spcFirstLastPara="1" rIns="91425" wrap="square" tIns="45700">
            <a:noAutofit/>
          </a:bodyPr>
          <a:lstStyle>
            <a:lvl1pPr indent="-228600" lvl="0" marL="457200" algn="l">
              <a:lnSpc>
                <a:spcPct val="80000"/>
              </a:lnSpc>
              <a:spcBef>
                <a:spcPts val="1000"/>
              </a:spcBef>
              <a:spcAft>
                <a:spcPts val="0"/>
              </a:spcAft>
              <a:buClr>
                <a:schemeClr val="lt1"/>
              </a:buClr>
              <a:buSzPts val="8000"/>
              <a:buNone/>
              <a:defRPr b="1" sz="8000">
                <a:solidFill>
                  <a:schemeClr val="lt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ts for Network Stats">
  <p:cSld name="Dots for Network Stats">
    <p:spTree>
      <p:nvGrpSpPr>
        <p:cNvPr id="469" name="Shape 469"/>
        <p:cNvGrpSpPr/>
        <p:nvPr/>
      </p:nvGrpSpPr>
      <p:grpSpPr>
        <a:xfrm>
          <a:off x="0" y="0"/>
          <a:ext cx="0" cy="0"/>
          <a:chOff x="0" y="0"/>
          <a:chExt cx="0" cy="0"/>
        </a:xfrm>
      </p:grpSpPr>
      <p:pic>
        <p:nvPicPr>
          <p:cNvPr id="470" name="Google Shape;470;p54"/>
          <p:cNvPicPr preferRelativeResize="0"/>
          <p:nvPr/>
        </p:nvPicPr>
        <p:blipFill rotWithShape="1">
          <a:blip r:embed="rId2">
            <a:alphaModFix/>
          </a:blip>
          <a:srcRect b="0" l="27281" r="0" t="45193"/>
          <a:stretch/>
        </p:blipFill>
        <p:spPr>
          <a:xfrm>
            <a:off x="0" y="0"/>
            <a:ext cx="1755534" cy="1323112"/>
          </a:xfrm>
          <a:prstGeom prst="rect">
            <a:avLst/>
          </a:prstGeom>
          <a:noFill/>
          <a:ln>
            <a:noFill/>
          </a:ln>
        </p:spPr>
      </p:pic>
      <p:pic>
        <p:nvPicPr>
          <p:cNvPr id="471" name="Google Shape;471;p54"/>
          <p:cNvPicPr preferRelativeResize="0"/>
          <p:nvPr/>
        </p:nvPicPr>
        <p:blipFill rotWithShape="1">
          <a:blip r:embed="rId2">
            <a:alphaModFix/>
          </a:blip>
          <a:srcRect b="5164" l="18958" r="4136" t="42035"/>
          <a:stretch/>
        </p:blipFill>
        <p:spPr>
          <a:xfrm>
            <a:off x="10406119" y="5631873"/>
            <a:ext cx="1785882" cy="1226127"/>
          </a:xfrm>
          <a:prstGeom prst="rect">
            <a:avLst/>
          </a:prstGeom>
          <a:noFill/>
          <a:ln>
            <a:noFill/>
          </a:ln>
        </p:spPr>
      </p:pic>
      <p:sp>
        <p:nvSpPr>
          <p:cNvPr id="472" name="Google Shape;472;p54"/>
          <p:cNvSpPr/>
          <p:nvPr/>
        </p:nvSpPr>
        <p:spPr>
          <a:xfrm>
            <a:off x="978560" y="5570335"/>
            <a:ext cx="1044458" cy="1172779"/>
          </a:xfrm>
          <a:prstGeom prst="corner">
            <a:avLst>
              <a:gd fmla="val 40103" name="adj1"/>
              <a:gd fmla="val 34774" name="adj2"/>
            </a:avLst>
          </a:prstGeom>
          <a:solidFill>
            <a:schemeClr val="accent1">
              <a:alpha val="4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473" name="Google Shape;473;p54"/>
          <p:cNvSpPr/>
          <p:nvPr/>
        </p:nvSpPr>
        <p:spPr>
          <a:xfrm rot="10800000">
            <a:off x="10177737" y="125089"/>
            <a:ext cx="1044458" cy="1172779"/>
          </a:xfrm>
          <a:prstGeom prst="corner">
            <a:avLst>
              <a:gd fmla="val 40103" name="adj1"/>
              <a:gd fmla="val 34774" name="adj2"/>
            </a:avLst>
          </a:prstGeom>
          <a:solidFill>
            <a:schemeClr val="accent1">
              <a:alpha val="4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lding Logo Slide">
  <p:cSld name="Holding Logo Slide">
    <p:bg>
      <p:bgPr>
        <a:solidFill>
          <a:schemeClr val="dk1"/>
        </a:solidFill>
      </p:bgPr>
    </p:bg>
    <p:spTree>
      <p:nvGrpSpPr>
        <p:cNvPr id="474" name="Shape 474"/>
        <p:cNvGrpSpPr/>
        <p:nvPr/>
      </p:nvGrpSpPr>
      <p:grpSpPr>
        <a:xfrm>
          <a:off x="0" y="0"/>
          <a:ext cx="0" cy="0"/>
          <a:chOff x="0" y="0"/>
          <a:chExt cx="0" cy="0"/>
        </a:xfrm>
      </p:grpSpPr>
      <p:pic>
        <p:nvPicPr>
          <p:cNvPr descr="A close up of a logo&#10;&#10;Description automatically generated" id="475" name="Google Shape;475;p55"/>
          <p:cNvPicPr preferRelativeResize="0"/>
          <p:nvPr/>
        </p:nvPicPr>
        <p:blipFill rotWithShape="1">
          <a:blip r:embed="rId2">
            <a:alphaModFix/>
          </a:blip>
          <a:srcRect b="0" l="0" r="0" t="0"/>
          <a:stretch/>
        </p:blipFill>
        <p:spPr>
          <a:xfrm>
            <a:off x="20" y="0"/>
            <a:ext cx="12191981" cy="685799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Slide with Text">
  <p:cSld name="Half Slide with Text">
    <p:spTree>
      <p:nvGrpSpPr>
        <p:cNvPr id="476" name="Shape 476"/>
        <p:cNvGrpSpPr/>
        <p:nvPr/>
      </p:nvGrpSpPr>
      <p:grpSpPr>
        <a:xfrm>
          <a:off x="0" y="0"/>
          <a:ext cx="0" cy="0"/>
          <a:chOff x="0" y="0"/>
          <a:chExt cx="0" cy="0"/>
        </a:xfrm>
      </p:grpSpPr>
      <p:sp>
        <p:nvSpPr>
          <p:cNvPr id="477" name="Google Shape;477;p56"/>
          <p:cNvSpPr txBox="1"/>
          <p:nvPr>
            <p:ph idx="1" type="body"/>
          </p:nvPr>
        </p:nvSpPr>
        <p:spPr>
          <a:xfrm>
            <a:off x="748829" y="3437365"/>
            <a:ext cx="4724111" cy="2144041"/>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0"/>
              </a:spcBef>
              <a:spcAft>
                <a:spcPts val="0"/>
              </a:spcAft>
              <a:buClr>
                <a:srgbClr val="7F7F7F"/>
              </a:buClr>
              <a:buSzPts val="2400"/>
              <a:buNone/>
              <a:defRPr sz="2400">
                <a:solidFill>
                  <a:srgbClr val="7F7F7F"/>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8" name="Google Shape;478;p56"/>
          <p:cNvSpPr txBox="1"/>
          <p:nvPr>
            <p:ph idx="2" type="body"/>
          </p:nvPr>
        </p:nvSpPr>
        <p:spPr>
          <a:xfrm>
            <a:off x="1343891" y="1922770"/>
            <a:ext cx="3574472" cy="120033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chemeClr val="dk1"/>
              </a:buClr>
              <a:buSzPts val="3600"/>
              <a:buNone/>
              <a:defRPr b="1" sz="3600">
                <a:solidFill>
                  <a:schemeClr val="dk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 name="Google Shape;479;p56"/>
          <p:cNvSpPr/>
          <p:nvPr>
            <p:ph idx="3" type="pic"/>
          </p:nvPr>
        </p:nvSpPr>
        <p:spPr>
          <a:xfrm>
            <a:off x="6384925" y="0"/>
            <a:ext cx="5834063" cy="6858000"/>
          </a:xfrm>
          <a:prstGeom prst="rect">
            <a:avLst/>
          </a:prstGeom>
          <a:solidFill>
            <a:srgbClr val="D4D8D8"/>
          </a:solidFill>
          <a:ln>
            <a:noFill/>
          </a:ln>
        </p:spPr>
      </p:sp>
      <p:sp>
        <p:nvSpPr>
          <p:cNvPr id="480" name="Google Shape;480;p56"/>
          <p:cNvSpPr/>
          <p:nvPr/>
        </p:nvSpPr>
        <p:spPr>
          <a:xfrm rot="5400000">
            <a:off x="1000321" y="1257496"/>
            <a:ext cx="1044458" cy="1172779"/>
          </a:xfrm>
          <a:prstGeom prst="corner">
            <a:avLst>
              <a:gd fmla="val 40103" name="adj1"/>
              <a:gd fmla="val 34774" name="adj2"/>
            </a:avLst>
          </a:prstGeom>
          <a:solidFill>
            <a:schemeClr val="accent1">
              <a:alpha val="4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Box">
  <p:cSld name="Caption Box">
    <p:spTree>
      <p:nvGrpSpPr>
        <p:cNvPr id="481" name="Shape 481"/>
        <p:cNvGrpSpPr/>
        <p:nvPr/>
      </p:nvGrpSpPr>
      <p:grpSpPr>
        <a:xfrm>
          <a:off x="0" y="0"/>
          <a:ext cx="0" cy="0"/>
          <a:chOff x="0" y="0"/>
          <a:chExt cx="0" cy="0"/>
        </a:xfrm>
      </p:grpSpPr>
      <p:sp>
        <p:nvSpPr>
          <p:cNvPr id="482" name="Google Shape;482;p57"/>
          <p:cNvSpPr/>
          <p:nvPr/>
        </p:nvSpPr>
        <p:spPr>
          <a:xfrm rot="5400000">
            <a:off x="465296" y="2604087"/>
            <a:ext cx="1044458" cy="1172779"/>
          </a:xfrm>
          <a:prstGeom prst="corner">
            <a:avLst>
              <a:gd fmla="val 40103" name="adj1"/>
              <a:gd fmla="val 34774" name="adj2"/>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483" name="Google Shape;483;p57"/>
          <p:cNvSpPr/>
          <p:nvPr/>
        </p:nvSpPr>
        <p:spPr>
          <a:xfrm>
            <a:off x="829311" y="824005"/>
            <a:ext cx="377148" cy="1508591"/>
          </a:xfrm>
          <a:custGeom>
            <a:rect b="b" l="l" r="r" t="t"/>
            <a:pathLst>
              <a:path extrusionOk="0" h="1263174" w="315793">
                <a:moveTo>
                  <a:pt x="37709" y="1261352"/>
                </a:moveTo>
                <a:cubicBezTo>
                  <a:pt x="25809" y="1261352"/>
                  <a:pt x="16177" y="1251706"/>
                  <a:pt x="16177" y="1239821"/>
                </a:cubicBezTo>
                <a:cubicBezTo>
                  <a:pt x="16177" y="1198897"/>
                  <a:pt x="76924" y="1187198"/>
                  <a:pt x="153835" y="1172399"/>
                </a:cubicBezTo>
                <a:cubicBezTo>
                  <a:pt x="184940" y="1166413"/>
                  <a:pt x="234348" y="1156896"/>
                  <a:pt x="252190" y="1147236"/>
                </a:cubicBezTo>
                <a:cubicBezTo>
                  <a:pt x="234348" y="1137590"/>
                  <a:pt x="184940" y="1128073"/>
                  <a:pt x="153849" y="1122087"/>
                </a:cubicBezTo>
                <a:cubicBezTo>
                  <a:pt x="76939" y="1107288"/>
                  <a:pt x="16177" y="1095575"/>
                  <a:pt x="16177" y="1054665"/>
                </a:cubicBezTo>
                <a:cubicBezTo>
                  <a:pt x="16177" y="1013755"/>
                  <a:pt x="76939" y="1002057"/>
                  <a:pt x="153863" y="987272"/>
                </a:cubicBezTo>
                <a:cubicBezTo>
                  <a:pt x="184926" y="981286"/>
                  <a:pt x="234276" y="971798"/>
                  <a:pt x="252161" y="962166"/>
                </a:cubicBezTo>
                <a:cubicBezTo>
                  <a:pt x="234276" y="952534"/>
                  <a:pt x="184940" y="943046"/>
                  <a:pt x="153878" y="937075"/>
                </a:cubicBezTo>
                <a:cubicBezTo>
                  <a:pt x="76953" y="922290"/>
                  <a:pt x="16177" y="910606"/>
                  <a:pt x="16177" y="869710"/>
                </a:cubicBezTo>
                <a:cubicBezTo>
                  <a:pt x="16177" y="828815"/>
                  <a:pt x="76939" y="817116"/>
                  <a:pt x="153863" y="802331"/>
                </a:cubicBezTo>
                <a:cubicBezTo>
                  <a:pt x="184926" y="796346"/>
                  <a:pt x="234276" y="786858"/>
                  <a:pt x="252161" y="777226"/>
                </a:cubicBezTo>
                <a:cubicBezTo>
                  <a:pt x="234276" y="767594"/>
                  <a:pt x="184926" y="758106"/>
                  <a:pt x="153863" y="752135"/>
                </a:cubicBezTo>
                <a:cubicBezTo>
                  <a:pt x="76939" y="737350"/>
                  <a:pt x="16177" y="725665"/>
                  <a:pt x="16177" y="684770"/>
                </a:cubicBezTo>
                <a:cubicBezTo>
                  <a:pt x="16177" y="643875"/>
                  <a:pt x="76924" y="632190"/>
                  <a:pt x="153849" y="617391"/>
                </a:cubicBezTo>
                <a:cubicBezTo>
                  <a:pt x="184912" y="611420"/>
                  <a:pt x="234262" y="601932"/>
                  <a:pt x="252147" y="592300"/>
                </a:cubicBezTo>
                <a:cubicBezTo>
                  <a:pt x="234247" y="582668"/>
                  <a:pt x="184912" y="573180"/>
                  <a:pt x="153849" y="567209"/>
                </a:cubicBezTo>
                <a:cubicBezTo>
                  <a:pt x="76924" y="552409"/>
                  <a:pt x="16163" y="540739"/>
                  <a:pt x="16163" y="499830"/>
                </a:cubicBezTo>
                <a:cubicBezTo>
                  <a:pt x="16163" y="458934"/>
                  <a:pt x="76910" y="447264"/>
                  <a:pt x="153835" y="432480"/>
                </a:cubicBezTo>
                <a:cubicBezTo>
                  <a:pt x="184883" y="426508"/>
                  <a:pt x="234190" y="417034"/>
                  <a:pt x="252104" y="407417"/>
                </a:cubicBezTo>
                <a:cubicBezTo>
                  <a:pt x="234175" y="397800"/>
                  <a:pt x="184883" y="388326"/>
                  <a:pt x="153835" y="382369"/>
                </a:cubicBezTo>
                <a:cubicBezTo>
                  <a:pt x="76910" y="367584"/>
                  <a:pt x="16149" y="355914"/>
                  <a:pt x="16149" y="315033"/>
                </a:cubicBezTo>
                <a:cubicBezTo>
                  <a:pt x="16149" y="274123"/>
                  <a:pt x="76910" y="262453"/>
                  <a:pt x="153835" y="247654"/>
                </a:cubicBezTo>
                <a:cubicBezTo>
                  <a:pt x="184897" y="241683"/>
                  <a:pt x="234233" y="232195"/>
                  <a:pt x="252118" y="222563"/>
                </a:cubicBezTo>
                <a:cubicBezTo>
                  <a:pt x="234218" y="212945"/>
                  <a:pt x="184883" y="203457"/>
                  <a:pt x="153835" y="197486"/>
                </a:cubicBezTo>
                <a:cubicBezTo>
                  <a:pt x="76910" y="182701"/>
                  <a:pt x="16149" y="171017"/>
                  <a:pt x="16149" y="130121"/>
                </a:cubicBezTo>
                <a:cubicBezTo>
                  <a:pt x="16149" y="89226"/>
                  <a:pt x="76910" y="77542"/>
                  <a:pt x="153835" y="62757"/>
                </a:cubicBezTo>
                <a:cubicBezTo>
                  <a:pt x="188299" y="56140"/>
                  <a:pt x="245286" y="45173"/>
                  <a:pt x="256812" y="34508"/>
                </a:cubicBezTo>
                <a:cubicBezTo>
                  <a:pt x="258348" y="24115"/>
                  <a:pt x="267291" y="16149"/>
                  <a:pt x="278114" y="16149"/>
                </a:cubicBezTo>
                <a:cubicBezTo>
                  <a:pt x="290013" y="16149"/>
                  <a:pt x="299645" y="25780"/>
                  <a:pt x="299645" y="37680"/>
                </a:cubicBezTo>
                <a:cubicBezTo>
                  <a:pt x="299645" y="78575"/>
                  <a:pt x="238884" y="90260"/>
                  <a:pt x="161959" y="105044"/>
                </a:cubicBezTo>
                <a:cubicBezTo>
                  <a:pt x="130911" y="111016"/>
                  <a:pt x="81575" y="120504"/>
                  <a:pt x="63675" y="130121"/>
                </a:cubicBezTo>
                <a:cubicBezTo>
                  <a:pt x="81575" y="139739"/>
                  <a:pt x="130911" y="149227"/>
                  <a:pt x="161959" y="155198"/>
                </a:cubicBezTo>
                <a:cubicBezTo>
                  <a:pt x="238884" y="169983"/>
                  <a:pt x="299645" y="181668"/>
                  <a:pt x="299645" y="222563"/>
                </a:cubicBezTo>
                <a:cubicBezTo>
                  <a:pt x="299645" y="263472"/>
                  <a:pt x="238884" y="275142"/>
                  <a:pt x="161959" y="289942"/>
                </a:cubicBezTo>
                <a:cubicBezTo>
                  <a:pt x="130911" y="295913"/>
                  <a:pt x="81590" y="305387"/>
                  <a:pt x="63690" y="315019"/>
                </a:cubicBezTo>
                <a:cubicBezTo>
                  <a:pt x="81604" y="324636"/>
                  <a:pt x="130925" y="334110"/>
                  <a:pt x="161959" y="340067"/>
                </a:cubicBezTo>
                <a:cubicBezTo>
                  <a:pt x="238884" y="354852"/>
                  <a:pt x="299645" y="366522"/>
                  <a:pt x="299645" y="407403"/>
                </a:cubicBezTo>
                <a:cubicBezTo>
                  <a:pt x="299645" y="448298"/>
                  <a:pt x="238884" y="459982"/>
                  <a:pt x="161959" y="474767"/>
                </a:cubicBezTo>
                <a:cubicBezTo>
                  <a:pt x="130911" y="480739"/>
                  <a:pt x="81590" y="490212"/>
                  <a:pt x="63690" y="499844"/>
                </a:cubicBezTo>
                <a:cubicBezTo>
                  <a:pt x="81590" y="509461"/>
                  <a:pt x="130925" y="518950"/>
                  <a:pt x="161973" y="524921"/>
                </a:cubicBezTo>
                <a:cubicBezTo>
                  <a:pt x="238898" y="539720"/>
                  <a:pt x="299660" y="551390"/>
                  <a:pt x="299660" y="592300"/>
                </a:cubicBezTo>
                <a:cubicBezTo>
                  <a:pt x="299660" y="633210"/>
                  <a:pt x="238898" y="644894"/>
                  <a:pt x="161973" y="659679"/>
                </a:cubicBezTo>
                <a:cubicBezTo>
                  <a:pt x="130911" y="665650"/>
                  <a:pt x="81590" y="675138"/>
                  <a:pt x="63690" y="684770"/>
                </a:cubicBezTo>
                <a:cubicBezTo>
                  <a:pt x="81590" y="694402"/>
                  <a:pt x="130925" y="703890"/>
                  <a:pt x="161988" y="709861"/>
                </a:cubicBezTo>
                <a:cubicBezTo>
                  <a:pt x="238912" y="724646"/>
                  <a:pt x="299674" y="736331"/>
                  <a:pt x="299674" y="777226"/>
                </a:cubicBezTo>
                <a:cubicBezTo>
                  <a:pt x="299674" y="818121"/>
                  <a:pt x="238912" y="829820"/>
                  <a:pt x="161988" y="844605"/>
                </a:cubicBezTo>
                <a:cubicBezTo>
                  <a:pt x="130925" y="850590"/>
                  <a:pt x="81575" y="860079"/>
                  <a:pt x="63690" y="869710"/>
                </a:cubicBezTo>
                <a:cubicBezTo>
                  <a:pt x="81590" y="879342"/>
                  <a:pt x="130940" y="888830"/>
                  <a:pt x="162002" y="894801"/>
                </a:cubicBezTo>
                <a:cubicBezTo>
                  <a:pt x="238912" y="909586"/>
                  <a:pt x="299674" y="921271"/>
                  <a:pt x="299674" y="962152"/>
                </a:cubicBezTo>
                <a:cubicBezTo>
                  <a:pt x="299674" y="1003076"/>
                  <a:pt x="238912" y="1014760"/>
                  <a:pt x="161988" y="1029545"/>
                </a:cubicBezTo>
                <a:cubicBezTo>
                  <a:pt x="130911" y="1035531"/>
                  <a:pt x="81532" y="1045033"/>
                  <a:pt x="63661" y="1054665"/>
                </a:cubicBezTo>
                <a:cubicBezTo>
                  <a:pt x="81518" y="1064325"/>
                  <a:pt x="130911" y="1073828"/>
                  <a:pt x="161988" y="1079814"/>
                </a:cubicBezTo>
                <a:cubicBezTo>
                  <a:pt x="238898" y="1094613"/>
                  <a:pt x="299660" y="1106312"/>
                  <a:pt x="299660" y="1147236"/>
                </a:cubicBezTo>
                <a:cubicBezTo>
                  <a:pt x="299660" y="1188160"/>
                  <a:pt x="238898" y="1199873"/>
                  <a:pt x="161973" y="1214672"/>
                </a:cubicBezTo>
                <a:cubicBezTo>
                  <a:pt x="127509" y="1221318"/>
                  <a:pt x="70508" y="1232299"/>
                  <a:pt x="58996" y="1242979"/>
                </a:cubicBezTo>
                <a:cubicBezTo>
                  <a:pt x="57489" y="1253371"/>
                  <a:pt x="48532" y="1261352"/>
                  <a:pt x="37709" y="126135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chemeClr val="accen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Slide" showMasterSp="0">
  <p:cSld name="Case Study Slide">
    <p:spTree>
      <p:nvGrpSpPr>
        <p:cNvPr id="484" name="Shape 484"/>
        <p:cNvGrpSpPr/>
        <p:nvPr/>
      </p:nvGrpSpPr>
      <p:grpSpPr>
        <a:xfrm>
          <a:off x="0" y="0"/>
          <a:ext cx="0" cy="0"/>
          <a:chOff x="0" y="0"/>
          <a:chExt cx="0" cy="0"/>
        </a:xfrm>
      </p:grpSpPr>
      <p:sp>
        <p:nvSpPr>
          <p:cNvPr id="485" name="Google Shape;485;p58"/>
          <p:cNvSpPr txBox="1"/>
          <p:nvPr>
            <p:ph idx="1" type="body"/>
          </p:nvPr>
        </p:nvSpPr>
        <p:spPr>
          <a:xfrm>
            <a:off x="6559253" y="724107"/>
            <a:ext cx="5076020" cy="420589"/>
          </a:xfrm>
          <a:prstGeom prst="rect">
            <a:avLst/>
          </a:prstGeom>
          <a:noFill/>
          <a:ln>
            <a:noFill/>
          </a:ln>
        </p:spPr>
        <p:txBody>
          <a:bodyPr anchorCtr="0" anchor="t" bIns="45700" lIns="91425" spcFirstLastPara="1" rIns="91425" wrap="square" tIns="45700">
            <a:noAutofit/>
          </a:bodyPr>
          <a:lstStyle>
            <a:lvl1pPr indent="-228600" lvl="0" marL="457200" algn="l">
              <a:lnSpc>
                <a:spcPct val="107000"/>
              </a:lnSpc>
              <a:spcBef>
                <a:spcPts val="0"/>
              </a:spcBef>
              <a:spcAft>
                <a:spcPts val="0"/>
              </a:spcAft>
              <a:buClr>
                <a:schemeClr val="accent1"/>
              </a:buClr>
              <a:buSzPts val="1800"/>
              <a:buNone/>
              <a:defRPr b="1" sz="1800">
                <a:solidFill>
                  <a:schemeClr val="accent1"/>
                </a:solidFill>
              </a:defRPr>
            </a:lvl1pPr>
            <a:lvl2pPr indent="-342900" lvl="1" marL="914400" algn="l">
              <a:lnSpc>
                <a:spcPct val="90000"/>
              </a:lnSpc>
              <a:spcBef>
                <a:spcPts val="8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 name="Google Shape;486;p58"/>
          <p:cNvSpPr txBox="1"/>
          <p:nvPr>
            <p:ph idx="2" type="body"/>
          </p:nvPr>
        </p:nvSpPr>
        <p:spPr>
          <a:xfrm>
            <a:off x="6549923" y="1115047"/>
            <a:ext cx="5076020" cy="2046791"/>
          </a:xfrm>
          <a:prstGeom prst="rect">
            <a:avLst/>
          </a:prstGeom>
          <a:noFill/>
          <a:ln>
            <a:noFill/>
          </a:ln>
        </p:spPr>
        <p:txBody>
          <a:bodyPr anchorCtr="0" anchor="t" bIns="45700" lIns="91425" spcFirstLastPara="1" rIns="91425" wrap="square" tIns="45700">
            <a:noAutofit/>
          </a:bodyPr>
          <a:lstStyle>
            <a:lvl1pPr indent="-228600" lvl="0" marL="457200" algn="l">
              <a:lnSpc>
                <a:spcPct val="107000"/>
              </a:lnSpc>
              <a:spcBef>
                <a:spcPts val="0"/>
              </a:spcBef>
              <a:spcAft>
                <a:spcPts val="0"/>
              </a:spcAft>
              <a:buClr>
                <a:schemeClr val="dk1"/>
              </a:buClr>
              <a:buSzPts val="1800"/>
              <a:buNone/>
              <a:defRPr sz="1800">
                <a:solidFill>
                  <a:schemeClr val="dk1"/>
                </a:solidFill>
              </a:defRPr>
            </a:lvl1pPr>
            <a:lvl2pPr indent="-342900" lvl="1" marL="914400" algn="l">
              <a:lnSpc>
                <a:spcPct val="90000"/>
              </a:lnSpc>
              <a:spcBef>
                <a:spcPts val="8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 name="Google Shape;487;p58"/>
          <p:cNvSpPr txBox="1"/>
          <p:nvPr>
            <p:ph idx="3" type="body"/>
          </p:nvPr>
        </p:nvSpPr>
        <p:spPr>
          <a:xfrm>
            <a:off x="639085" y="2152438"/>
            <a:ext cx="4947012" cy="234284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dk1"/>
              </a:buClr>
              <a:buSzPts val="3200"/>
              <a:buNone/>
              <a:defRPr b="1" sz="3200">
                <a:solidFill>
                  <a:schemeClr val="dk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88" name="Google Shape;488;p58"/>
          <p:cNvPicPr preferRelativeResize="0"/>
          <p:nvPr/>
        </p:nvPicPr>
        <p:blipFill rotWithShape="1">
          <a:blip r:embed="rId2">
            <a:alphaModFix/>
          </a:blip>
          <a:srcRect b="6577" l="27252" r="0" t="19179"/>
          <a:stretch/>
        </p:blipFill>
        <p:spPr>
          <a:xfrm>
            <a:off x="0" y="5101796"/>
            <a:ext cx="1720800" cy="1756204"/>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vent Data/Stats Slide">
  <p:cSld name="Event Data/Stats Slide">
    <p:spTree>
      <p:nvGrpSpPr>
        <p:cNvPr id="489" name="Shape 489"/>
        <p:cNvGrpSpPr/>
        <p:nvPr/>
      </p:nvGrpSpPr>
      <p:grpSpPr>
        <a:xfrm>
          <a:off x="0" y="0"/>
          <a:ext cx="0" cy="0"/>
          <a:chOff x="0" y="0"/>
          <a:chExt cx="0" cy="0"/>
        </a:xfrm>
      </p:grpSpPr>
      <p:sp>
        <p:nvSpPr>
          <p:cNvPr id="490" name="Google Shape;490;p59"/>
          <p:cNvSpPr/>
          <p:nvPr/>
        </p:nvSpPr>
        <p:spPr>
          <a:xfrm>
            <a:off x="1058449" y="3123398"/>
            <a:ext cx="2254685" cy="261598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a:ea typeface="Open Sans"/>
              <a:cs typeface="Open Sans"/>
              <a:sym typeface="Open Sans"/>
            </a:endParaRPr>
          </a:p>
        </p:txBody>
      </p:sp>
      <p:sp>
        <p:nvSpPr>
          <p:cNvPr id="491" name="Google Shape;491;p59"/>
          <p:cNvSpPr/>
          <p:nvPr/>
        </p:nvSpPr>
        <p:spPr>
          <a:xfrm>
            <a:off x="3622109" y="3123398"/>
            <a:ext cx="2254685" cy="261598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a:ea typeface="Open Sans"/>
              <a:cs typeface="Open Sans"/>
              <a:sym typeface="Open Sans"/>
            </a:endParaRPr>
          </a:p>
        </p:txBody>
      </p:sp>
      <p:sp>
        <p:nvSpPr>
          <p:cNvPr id="492" name="Google Shape;492;p59"/>
          <p:cNvSpPr/>
          <p:nvPr/>
        </p:nvSpPr>
        <p:spPr>
          <a:xfrm>
            <a:off x="6185769" y="3123398"/>
            <a:ext cx="2254685" cy="261598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a:ea typeface="Open Sans"/>
              <a:cs typeface="Open Sans"/>
              <a:sym typeface="Open Sans"/>
            </a:endParaRPr>
          </a:p>
        </p:txBody>
      </p:sp>
      <p:sp>
        <p:nvSpPr>
          <p:cNvPr id="493" name="Google Shape;493;p59"/>
          <p:cNvSpPr/>
          <p:nvPr/>
        </p:nvSpPr>
        <p:spPr>
          <a:xfrm>
            <a:off x="8749429" y="3123397"/>
            <a:ext cx="2254685" cy="261598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a:ea typeface="Open Sans"/>
              <a:cs typeface="Open Sans"/>
              <a:sym typeface="Open Sans"/>
            </a:endParaRPr>
          </a:p>
        </p:txBody>
      </p:sp>
      <p:sp>
        <p:nvSpPr>
          <p:cNvPr id="494" name="Google Shape;494;p59"/>
          <p:cNvSpPr txBox="1"/>
          <p:nvPr>
            <p:ph idx="1" type="body"/>
          </p:nvPr>
        </p:nvSpPr>
        <p:spPr>
          <a:xfrm>
            <a:off x="1184638" y="3185426"/>
            <a:ext cx="1987891" cy="120033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6600"/>
              <a:buNone/>
              <a:defRPr b="0" sz="6600">
                <a:solidFill>
                  <a:schemeClr val="lt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5" name="Google Shape;495;p59"/>
          <p:cNvSpPr txBox="1"/>
          <p:nvPr>
            <p:ph idx="2" type="body"/>
          </p:nvPr>
        </p:nvSpPr>
        <p:spPr>
          <a:xfrm>
            <a:off x="3771824" y="3185426"/>
            <a:ext cx="1987891" cy="120033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6600"/>
              <a:buNone/>
              <a:defRPr b="0" sz="6600">
                <a:solidFill>
                  <a:schemeClr val="lt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6" name="Google Shape;496;p59"/>
          <p:cNvSpPr txBox="1"/>
          <p:nvPr>
            <p:ph idx="3" type="body"/>
          </p:nvPr>
        </p:nvSpPr>
        <p:spPr>
          <a:xfrm>
            <a:off x="6319164" y="3181683"/>
            <a:ext cx="1987891" cy="120033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6600"/>
              <a:buNone/>
              <a:defRPr b="0" sz="6600">
                <a:solidFill>
                  <a:schemeClr val="lt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9"/>
          <p:cNvSpPr txBox="1"/>
          <p:nvPr>
            <p:ph idx="4" type="body"/>
          </p:nvPr>
        </p:nvSpPr>
        <p:spPr>
          <a:xfrm>
            <a:off x="8866504" y="3177940"/>
            <a:ext cx="1987891" cy="120033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6600"/>
              <a:buNone/>
              <a:defRPr b="0" sz="6600">
                <a:solidFill>
                  <a:schemeClr val="lt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8" name="Google Shape;498;p59"/>
          <p:cNvSpPr txBox="1"/>
          <p:nvPr>
            <p:ph idx="5" type="body"/>
          </p:nvPr>
        </p:nvSpPr>
        <p:spPr>
          <a:xfrm>
            <a:off x="943625" y="1041616"/>
            <a:ext cx="9683281" cy="112081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rgbClr val="7F7F7F"/>
              </a:buClr>
              <a:buSzPts val="3200"/>
              <a:buNone/>
              <a:defRPr sz="3200">
                <a:solidFill>
                  <a:srgbClr val="7F7F7F"/>
                </a:solidFill>
                <a:latin typeface="Montserrat"/>
                <a:ea typeface="Montserrat"/>
                <a:cs typeface="Montserrat"/>
                <a:sym typeface="Montserrat"/>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9" name="Google Shape;499;p59"/>
          <p:cNvSpPr/>
          <p:nvPr/>
        </p:nvSpPr>
        <p:spPr>
          <a:xfrm rot="5400000">
            <a:off x="346241" y="455227"/>
            <a:ext cx="1044458" cy="1172779"/>
          </a:xfrm>
          <a:prstGeom prst="corner">
            <a:avLst>
              <a:gd fmla="val 40103" name="adj1"/>
              <a:gd fmla="val 34774" name="adj2"/>
            </a:avLst>
          </a:prstGeom>
          <a:solidFill>
            <a:schemeClr val="accent1">
              <a:alpha val="4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cxnSp>
        <p:nvCxnSpPr>
          <p:cNvPr id="500" name="Google Shape;500;p59"/>
          <p:cNvCxnSpPr/>
          <p:nvPr/>
        </p:nvCxnSpPr>
        <p:spPr>
          <a:xfrm rot="10800000">
            <a:off x="0" y="2596956"/>
            <a:ext cx="12192000" cy="0"/>
          </a:xfrm>
          <a:prstGeom prst="straightConnector1">
            <a:avLst/>
          </a:prstGeom>
          <a:noFill/>
          <a:ln cap="flat" cmpd="sng" w="12700">
            <a:solidFill>
              <a:srgbClr val="E37539"/>
            </a:solidFill>
            <a:prstDash val="solid"/>
            <a:miter lim="800000"/>
            <a:headEnd len="sm" w="sm" type="none"/>
            <a:tailEnd len="sm" w="sm" type="none"/>
          </a:ln>
        </p:spPr>
      </p:cxnSp>
      <p:sp>
        <p:nvSpPr>
          <p:cNvPr id="501" name="Google Shape;501;p59"/>
          <p:cNvSpPr txBox="1"/>
          <p:nvPr>
            <p:ph idx="6" type="body"/>
          </p:nvPr>
        </p:nvSpPr>
        <p:spPr>
          <a:xfrm>
            <a:off x="1052859" y="5071327"/>
            <a:ext cx="2254686" cy="534818"/>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0"/>
              </a:spcBef>
              <a:spcAft>
                <a:spcPts val="0"/>
              </a:spcAft>
              <a:buClr>
                <a:srgbClr val="373737"/>
              </a:buClr>
              <a:buSzPts val="2400"/>
              <a:buNone/>
              <a:defRPr sz="2400">
                <a:solidFill>
                  <a:srgbClr val="373737"/>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 name="Google Shape;502;p59"/>
          <p:cNvSpPr txBox="1"/>
          <p:nvPr>
            <p:ph idx="7" type="body"/>
          </p:nvPr>
        </p:nvSpPr>
        <p:spPr>
          <a:xfrm>
            <a:off x="3616520" y="5067682"/>
            <a:ext cx="2254686" cy="534818"/>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0"/>
              </a:spcBef>
              <a:spcAft>
                <a:spcPts val="0"/>
              </a:spcAft>
              <a:buClr>
                <a:srgbClr val="373737"/>
              </a:buClr>
              <a:buSzPts val="2400"/>
              <a:buNone/>
              <a:defRPr sz="2400">
                <a:solidFill>
                  <a:srgbClr val="373737"/>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 name="Google Shape;503;p59"/>
          <p:cNvSpPr txBox="1"/>
          <p:nvPr>
            <p:ph idx="8" type="body"/>
          </p:nvPr>
        </p:nvSpPr>
        <p:spPr>
          <a:xfrm>
            <a:off x="6180181" y="5064037"/>
            <a:ext cx="2254686" cy="534818"/>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0"/>
              </a:spcBef>
              <a:spcAft>
                <a:spcPts val="0"/>
              </a:spcAft>
              <a:buClr>
                <a:srgbClr val="373737"/>
              </a:buClr>
              <a:buSzPts val="2400"/>
              <a:buNone/>
              <a:defRPr sz="2400">
                <a:solidFill>
                  <a:srgbClr val="373737"/>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 name="Google Shape;504;p59"/>
          <p:cNvSpPr txBox="1"/>
          <p:nvPr>
            <p:ph idx="9" type="body"/>
          </p:nvPr>
        </p:nvSpPr>
        <p:spPr>
          <a:xfrm>
            <a:off x="8743842" y="5060392"/>
            <a:ext cx="2254686" cy="534818"/>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0"/>
              </a:spcBef>
              <a:spcAft>
                <a:spcPts val="0"/>
              </a:spcAft>
              <a:buClr>
                <a:srgbClr val="373737"/>
              </a:buClr>
              <a:buSzPts val="2400"/>
              <a:buNone/>
              <a:defRPr sz="2400">
                <a:solidFill>
                  <a:srgbClr val="373737"/>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vent Data v2">
  <p:cSld name="Event Data v2">
    <p:spTree>
      <p:nvGrpSpPr>
        <p:cNvPr id="505" name="Shape 505"/>
        <p:cNvGrpSpPr/>
        <p:nvPr/>
      </p:nvGrpSpPr>
      <p:grpSpPr>
        <a:xfrm>
          <a:off x="0" y="0"/>
          <a:ext cx="0" cy="0"/>
          <a:chOff x="0" y="0"/>
          <a:chExt cx="0" cy="0"/>
        </a:xfrm>
      </p:grpSpPr>
      <p:sp>
        <p:nvSpPr>
          <p:cNvPr id="506" name="Google Shape;506;p60"/>
          <p:cNvSpPr/>
          <p:nvPr>
            <p:ph idx="2" type="pic"/>
          </p:nvPr>
        </p:nvSpPr>
        <p:spPr>
          <a:xfrm>
            <a:off x="519546" y="1267681"/>
            <a:ext cx="3853006" cy="4987637"/>
          </a:xfrm>
          <a:prstGeom prst="rect">
            <a:avLst/>
          </a:prstGeom>
          <a:solidFill>
            <a:srgbClr val="D4D8D8"/>
          </a:solidFill>
          <a:ln>
            <a:noFill/>
          </a:ln>
        </p:spPr>
      </p:sp>
      <p:sp>
        <p:nvSpPr>
          <p:cNvPr id="507" name="Google Shape;507;p60"/>
          <p:cNvSpPr/>
          <p:nvPr>
            <p:ph idx="3" type="pic"/>
          </p:nvPr>
        </p:nvSpPr>
        <p:spPr>
          <a:xfrm>
            <a:off x="4542849" y="1267681"/>
            <a:ext cx="3853006" cy="4987637"/>
          </a:xfrm>
          <a:prstGeom prst="rect">
            <a:avLst/>
          </a:prstGeom>
          <a:solidFill>
            <a:srgbClr val="D4D8D8"/>
          </a:solidFill>
          <a:ln>
            <a:noFill/>
          </a:ln>
        </p:spPr>
      </p:sp>
      <p:sp>
        <p:nvSpPr>
          <p:cNvPr id="508" name="Google Shape;508;p60"/>
          <p:cNvSpPr txBox="1"/>
          <p:nvPr>
            <p:ph idx="1" type="body"/>
          </p:nvPr>
        </p:nvSpPr>
        <p:spPr>
          <a:xfrm>
            <a:off x="1295341" y="5112881"/>
            <a:ext cx="2254686" cy="534818"/>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chemeClr val="lt1"/>
              </a:buClr>
              <a:buSzPts val="3600"/>
              <a:buNone/>
              <a:defRPr sz="3600">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9" name="Google Shape;509;p60"/>
          <p:cNvSpPr txBox="1"/>
          <p:nvPr>
            <p:ph idx="4" type="body"/>
          </p:nvPr>
        </p:nvSpPr>
        <p:spPr>
          <a:xfrm>
            <a:off x="5342009" y="5112881"/>
            <a:ext cx="2254686" cy="534818"/>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chemeClr val="lt1"/>
              </a:buClr>
              <a:buSzPts val="3600"/>
              <a:buNone/>
              <a:defRPr sz="3600">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 name="Google Shape;510;p60"/>
          <p:cNvSpPr txBox="1"/>
          <p:nvPr>
            <p:ph idx="5" type="body"/>
          </p:nvPr>
        </p:nvSpPr>
        <p:spPr>
          <a:xfrm>
            <a:off x="1209911" y="1575404"/>
            <a:ext cx="2472274" cy="1431348"/>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8800"/>
              <a:buNone/>
              <a:defRPr b="0" sz="8800">
                <a:solidFill>
                  <a:schemeClr val="lt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1" name="Google Shape;511;p60"/>
          <p:cNvSpPr txBox="1"/>
          <p:nvPr>
            <p:ph idx="6" type="body"/>
          </p:nvPr>
        </p:nvSpPr>
        <p:spPr>
          <a:xfrm>
            <a:off x="5149239" y="1584734"/>
            <a:ext cx="2472274" cy="1431348"/>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8800"/>
              <a:buNone/>
              <a:defRPr b="0" sz="8800">
                <a:solidFill>
                  <a:schemeClr val="lt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 name="Google Shape;512;p60"/>
          <p:cNvSpPr txBox="1"/>
          <p:nvPr>
            <p:ph idx="7" type="body"/>
          </p:nvPr>
        </p:nvSpPr>
        <p:spPr>
          <a:xfrm>
            <a:off x="8659092" y="1267683"/>
            <a:ext cx="3310773" cy="2046791"/>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7F7F7F"/>
              </a:buClr>
              <a:buSzPts val="2400"/>
              <a:buNone/>
              <a:defRPr sz="2400">
                <a:solidFill>
                  <a:srgbClr val="7F7F7F"/>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513" name="Google Shape;513;p60"/>
          <p:cNvCxnSpPr/>
          <p:nvPr/>
        </p:nvCxnSpPr>
        <p:spPr>
          <a:xfrm>
            <a:off x="519545" y="965141"/>
            <a:ext cx="11610110" cy="0"/>
          </a:xfrm>
          <a:prstGeom prst="straightConnector1">
            <a:avLst/>
          </a:prstGeom>
          <a:noFill/>
          <a:ln cap="flat" cmpd="sng" w="9525">
            <a:solidFill>
              <a:schemeClr val="accent1"/>
            </a:solidFill>
            <a:prstDash val="solid"/>
            <a:miter lim="800000"/>
            <a:headEnd len="sm" w="sm" type="none"/>
            <a:tailEnd len="sm" w="sm" type="none"/>
          </a:ln>
        </p:spPr>
      </p:cxnSp>
      <p:sp>
        <p:nvSpPr>
          <p:cNvPr id="514" name="Google Shape;514;p60"/>
          <p:cNvSpPr txBox="1"/>
          <p:nvPr>
            <p:ph idx="8" type="body"/>
          </p:nvPr>
        </p:nvSpPr>
        <p:spPr>
          <a:xfrm>
            <a:off x="375111" y="236457"/>
            <a:ext cx="11502757" cy="67831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chemeClr val="accent1"/>
              </a:buClr>
              <a:buSzPts val="3600"/>
              <a:buNone/>
              <a:defRPr sz="3600">
                <a:solidFill>
                  <a:schemeClr val="accent1"/>
                </a:solidFill>
                <a:latin typeface="Montserrat"/>
                <a:ea typeface="Montserrat"/>
                <a:cs typeface="Montserrat"/>
                <a:sym typeface="Montserrat"/>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Points Slide">
  <p:cSld name="Three Points Slide">
    <p:spTree>
      <p:nvGrpSpPr>
        <p:cNvPr id="515" name="Shape 515"/>
        <p:cNvGrpSpPr/>
        <p:nvPr/>
      </p:nvGrpSpPr>
      <p:grpSpPr>
        <a:xfrm>
          <a:off x="0" y="0"/>
          <a:ext cx="0" cy="0"/>
          <a:chOff x="0" y="0"/>
          <a:chExt cx="0" cy="0"/>
        </a:xfrm>
      </p:grpSpPr>
      <p:sp>
        <p:nvSpPr>
          <p:cNvPr id="516" name="Google Shape;516;p61"/>
          <p:cNvSpPr txBox="1"/>
          <p:nvPr>
            <p:ph idx="1" type="body"/>
          </p:nvPr>
        </p:nvSpPr>
        <p:spPr>
          <a:xfrm>
            <a:off x="547534" y="4416625"/>
            <a:ext cx="3320003" cy="189553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rgbClr val="7F7F7F"/>
              </a:buClr>
              <a:buSzPts val="1800"/>
              <a:buNone/>
              <a:defRPr sz="1800">
                <a:solidFill>
                  <a:srgbClr val="7F7F7F"/>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7" name="Google Shape;517;p61"/>
          <p:cNvSpPr txBox="1"/>
          <p:nvPr>
            <p:ph idx="2" type="body"/>
          </p:nvPr>
        </p:nvSpPr>
        <p:spPr>
          <a:xfrm>
            <a:off x="400050" y="1373030"/>
            <a:ext cx="2529762" cy="2030788"/>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accent1"/>
              </a:buClr>
              <a:buSzPts val="13800"/>
              <a:buNone/>
              <a:defRPr b="0" sz="13800">
                <a:solidFill>
                  <a:schemeClr val="accent1"/>
                </a:solidFill>
                <a:latin typeface="Century Gothic"/>
                <a:ea typeface="Century Gothic"/>
                <a:cs typeface="Century Gothic"/>
                <a:sym typeface="Century Gothic"/>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8" name="Google Shape;518;p61"/>
          <p:cNvSpPr txBox="1"/>
          <p:nvPr>
            <p:ph idx="3" type="body"/>
          </p:nvPr>
        </p:nvSpPr>
        <p:spPr>
          <a:xfrm>
            <a:off x="4480638" y="1373029"/>
            <a:ext cx="2529762" cy="2030788"/>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accent1"/>
              </a:buClr>
              <a:buSzPts val="13800"/>
              <a:buNone/>
              <a:defRPr b="0" sz="13800">
                <a:solidFill>
                  <a:schemeClr val="accent1"/>
                </a:solidFill>
                <a:latin typeface="Century Gothic"/>
                <a:ea typeface="Century Gothic"/>
                <a:cs typeface="Century Gothic"/>
                <a:sym typeface="Century Gothic"/>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9" name="Google Shape;519;p61"/>
          <p:cNvSpPr txBox="1"/>
          <p:nvPr>
            <p:ph idx="4" type="body"/>
          </p:nvPr>
        </p:nvSpPr>
        <p:spPr>
          <a:xfrm>
            <a:off x="8561226" y="1373028"/>
            <a:ext cx="2529762" cy="2030788"/>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accent1"/>
              </a:buClr>
              <a:buSzPts val="13800"/>
              <a:buNone/>
              <a:defRPr b="0" sz="13800">
                <a:solidFill>
                  <a:schemeClr val="accent1"/>
                </a:solidFill>
                <a:latin typeface="Century Gothic"/>
                <a:ea typeface="Century Gothic"/>
                <a:cs typeface="Century Gothic"/>
                <a:sym typeface="Century Gothic"/>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520" name="Google Shape;520;p61"/>
          <p:cNvCxnSpPr/>
          <p:nvPr/>
        </p:nvCxnSpPr>
        <p:spPr>
          <a:xfrm>
            <a:off x="519545" y="965141"/>
            <a:ext cx="11610110" cy="0"/>
          </a:xfrm>
          <a:prstGeom prst="straightConnector1">
            <a:avLst/>
          </a:prstGeom>
          <a:noFill/>
          <a:ln cap="flat" cmpd="sng" w="9525">
            <a:solidFill>
              <a:schemeClr val="accent1"/>
            </a:solidFill>
            <a:prstDash val="solid"/>
            <a:miter lim="800000"/>
            <a:headEnd len="sm" w="sm" type="none"/>
            <a:tailEnd len="sm" w="sm" type="none"/>
          </a:ln>
        </p:spPr>
      </p:cxnSp>
      <p:sp>
        <p:nvSpPr>
          <p:cNvPr id="521" name="Google Shape;521;p61"/>
          <p:cNvSpPr txBox="1"/>
          <p:nvPr>
            <p:ph idx="5" type="body"/>
          </p:nvPr>
        </p:nvSpPr>
        <p:spPr>
          <a:xfrm>
            <a:off x="548640" y="3454180"/>
            <a:ext cx="2381172" cy="877066"/>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2400"/>
              <a:buNone/>
              <a:defRPr b="1" sz="2400">
                <a:solidFill>
                  <a:schemeClr val="dk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2" name="Google Shape;522;p61"/>
          <p:cNvSpPr txBox="1"/>
          <p:nvPr>
            <p:ph idx="6" type="body"/>
          </p:nvPr>
        </p:nvSpPr>
        <p:spPr>
          <a:xfrm>
            <a:off x="4618791" y="4416625"/>
            <a:ext cx="3320003" cy="189553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rgbClr val="7F7F7F"/>
              </a:buClr>
              <a:buSzPts val="1800"/>
              <a:buNone/>
              <a:defRPr sz="1800">
                <a:solidFill>
                  <a:srgbClr val="7F7F7F"/>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3" name="Google Shape;523;p61"/>
          <p:cNvSpPr txBox="1"/>
          <p:nvPr>
            <p:ph idx="7" type="body"/>
          </p:nvPr>
        </p:nvSpPr>
        <p:spPr>
          <a:xfrm>
            <a:off x="4619897" y="3454180"/>
            <a:ext cx="2381172" cy="877066"/>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2400"/>
              <a:buNone/>
              <a:defRPr b="1" sz="2400">
                <a:solidFill>
                  <a:schemeClr val="dk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4" name="Google Shape;524;p61"/>
          <p:cNvSpPr txBox="1"/>
          <p:nvPr>
            <p:ph idx="8" type="body"/>
          </p:nvPr>
        </p:nvSpPr>
        <p:spPr>
          <a:xfrm>
            <a:off x="8690048" y="4416625"/>
            <a:ext cx="3320003" cy="189553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rgbClr val="7F7F7F"/>
              </a:buClr>
              <a:buSzPts val="1800"/>
              <a:buNone/>
              <a:defRPr sz="1800">
                <a:solidFill>
                  <a:srgbClr val="7F7F7F"/>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5" name="Google Shape;525;p61"/>
          <p:cNvSpPr txBox="1"/>
          <p:nvPr>
            <p:ph idx="9" type="body"/>
          </p:nvPr>
        </p:nvSpPr>
        <p:spPr>
          <a:xfrm>
            <a:off x="8691154" y="3454180"/>
            <a:ext cx="2381172" cy="877066"/>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2400"/>
              <a:buNone/>
              <a:defRPr b="1" sz="2400">
                <a:solidFill>
                  <a:schemeClr val="dk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61"/>
          <p:cNvSpPr txBox="1"/>
          <p:nvPr>
            <p:ph idx="13" type="body"/>
          </p:nvPr>
        </p:nvSpPr>
        <p:spPr>
          <a:xfrm>
            <a:off x="375111" y="236457"/>
            <a:ext cx="11502757" cy="67831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chemeClr val="accent1"/>
              </a:buClr>
              <a:buSzPts val="3600"/>
              <a:buNone/>
              <a:defRPr sz="3600">
                <a:solidFill>
                  <a:schemeClr val="accent1"/>
                </a:solidFill>
                <a:latin typeface="Montserrat"/>
                <a:ea typeface="Montserrat"/>
                <a:cs typeface="Montserrat"/>
                <a:sym typeface="Montserrat"/>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2" showMasterSp="0">
  <p:cSld name="COVER #2">
    <p:bg>
      <p:bgPr>
        <a:solidFill>
          <a:schemeClr val="lt1"/>
        </a:solidFill>
      </p:bgPr>
    </p:bg>
    <p:spTree>
      <p:nvGrpSpPr>
        <p:cNvPr id="54" name="Shape 54"/>
        <p:cNvGrpSpPr/>
        <p:nvPr/>
      </p:nvGrpSpPr>
      <p:grpSpPr>
        <a:xfrm>
          <a:off x="0" y="0"/>
          <a:ext cx="0" cy="0"/>
          <a:chOff x="0" y="0"/>
          <a:chExt cx="0" cy="0"/>
        </a:xfrm>
      </p:grpSpPr>
      <p:pic>
        <p:nvPicPr>
          <p:cNvPr id="55" name="Google Shape;55;p7"/>
          <p:cNvPicPr preferRelativeResize="0"/>
          <p:nvPr/>
        </p:nvPicPr>
        <p:blipFill rotWithShape="1">
          <a:blip r:embed="rId2">
            <a:alphaModFix/>
          </a:blip>
          <a:srcRect b="0" l="0" r="0" t="0"/>
          <a:stretch/>
        </p:blipFill>
        <p:spPr>
          <a:xfrm>
            <a:off x="3404961" y="2979117"/>
            <a:ext cx="5370882" cy="891133"/>
          </a:xfrm>
          <a:prstGeom prst="rect">
            <a:avLst/>
          </a:prstGeom>
          <a:noFill/>
          <a:ln>
            <a:noFill/>
          </a:ln>
        </p:spPr>
      </p:pic>
      <p:pic>
        <p:nvPicPr>
          <p:cNvPr id="56" name="Google Shape;56;p7"/>
          <p:cNvPicPr preferRelativeResize="0"/>
          <p:nvPr/>
        </p:nvPicPr>
        <p:blipFill rotWithShape="1">
          <a:blip r:embed="rId3">
            <a:alphaModFix/>
          </a:blip>
          <a:srcRect b="0" l="0" r="0" t="0"/>
          <a:stretch/>
        </p:blipFill>
        <p:spPr>
          <a:xfrm>
            <a:off x="3288934" y="2587538"/>
            <a:ext cx="5602936" cy="1674289"/>
          </a:xfrm>
          <a:prstGeom prst="rect">
            <a:avLst/>
          </a:prstGeom>
          <a:noFill/>
          <a:ln>
            <a:noFill/>
          </a:ln>
        </p:spPr>
      </p:pic>
      <p:pic>
        <p:nvPicPr>
          <p:cNvPr id="57" name="Google Shape;57;p7"/>
          <p:cNvPicPr preferRelativeResize="0"/>
          <p:nvPr/>
        </p:nvPicPr>
        <p:blipFill rotWithShape="1">
          <a:blip r:embed="rId2">
            <a:alphaModFix/>
          </a:blip>
          <a:srcRect b="0" l="0" r="0" t="0"/>
          <a:stretch/>
        </p:blipFill>
        <p:spPr>
          <a:xfrm>
            <a:off x="3404961" y="2979117"/>
            <a:ext cx="5370882" cy="891133"/>
          </a:xfrm>
          <a:prstGeom prst="rect">
            <a:avLst/>
          </a:prstGeom>
          <a:noFill/>
          <a:ln>
            <a:noFill/>
          </a:ln>
        </p:spPr>
      </p:pic>
      <p:pic>
        <p:nvPicPr>
          <p:cNvPr id="58" name="Google Shape;58;p7"/>
          <p:cNvPicPr preferRelativeResize="0"/>
          <p:nvPr/>
        </p:nvPicPr>
        <p:blipFill rotWithShape="1">
          <a:blip r:embed="rId3">
            <a:alphaModFix/>
          </a:blip>
          <a:srcRect b="0" l="0" r="0" t="0"/>
          <a:stretch/>
        </p:blipFill>
        <p:spPr>
          <a:xfrm>
            <a:off x="3288934" y="2587538"/>
            <a:ext cx="5602936" cy="167428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ients / Awards ">
  <p:cSld name="Clients / Awards ">
    <p:spTree>
      <p:nvGrpSpPr>
        <p:cNvPr id="527" name="Shape 527"/>
        <p:cNvGrpSpPr/>
        <p:nvPr/>
      </p:nvGrpSpPr>
      <p:grpSpPr>
        <a:xfrm>
          <a:off x="0" y="0"/>
          <a:ext cx="0" cy="0"/>
          <a:chOff x="0" y="0"/>
          <a:chExt cx="0" cy="0"/>
        </a:xfrm>
      </p:grpSpPr>
      <p:sp>
        <p:nvSpPr>
          <p:cNvPr id="528" name="Google Shape;528;p62"/>
          <p:cNvSpPr txBox="1"/>
          <p:nvPr>
            <p:ph idx="1" type="body"/>
          </p:nvPr>
        </p:nvSpPr>
        <p:spPr>
          <a:xfrm>
            <a:off x="2594648" y="940184"/>
            <a:ext cx="7002697" cy="549063"/>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0"/>
              </a:spcBef>
              <a:spcAft>
                <a:spcPts val="0"/>
              </a:spcAft>
              <a:buClr>
                <a:schemeClr val="dk2"/>
              </a:buClr>
              <a:buSzPts val="3200"/>
              <a:buNone/>
              <a:defRPr sz="3200">
                <a:solidFill>
                  <a:schemeClr val="dk2"/>
                </a:solidFill>
                <a:latin typeface="Montserrat"/>
                <a:ea typeface="Montserrat"/>
                <a:cs typeface="Montserrat"/>
                <a:sym typeface="Montserrat"/>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529" name="Google Shape;529;p62"/>
          <p:cNvGrpSpPr/>
          <p:nvPr/>
        </p:nvGrpSpPr>
        <p:grpSpPr>
          <a:xfrm>
            <a:off x="861545" y="2131811"/>
            <a:ext cx="10479922" cy="3269527"/>
            <a:chOff x="856038" y="1141288"/>
            <a:chExt cx="10479922" cy="3269527"/>
          </a:xfrm>
        </p:grpSpPr>
        <p:grpSp>
          <p:nvGrpSpPr>
            <p:cNvPr id="530" name="Google Shape;530;p62"/>
            <p:cNvGrpSpPr/>
            <p:nvPr/>
          </p:nvGrpSpPr>
          <p:grpSpPr>
            <a:xfrm>
              <a:off x="856039" y="1141288"/>
              <a:ext cx="10479921" cy="1305898"/>
              <a:chOff x="578604" y="1312190"/>
              <a:chExt cx="11401586" cy="1420746"/>
            </a:xfrm>
          </p:grpSpPr>
          <p:sp>
            <p:nvSpPr>
              <p:cNvPr id="531" name="Google Shape;531;p62"/>
              <p:cNvSpPr/>
              <p:nvPr/>
            </p:nvSpPr>
            <p:spPr>
              <a:xfrm>
                <a:off x="578604" y="1312190"/>
                <a:ext cx="2030278" cy="1420746"/>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532" name="Google Shape;532;p62"/>
              <p:cNvSpPr/>
              <p:nvPr/>
            </p:nvSpPr>
            <p:spPr>
              <a:xfrm>
                <a:off x="2921431" y="1312190"/>
                <a:ext cx="2030278" cy="1420746"/>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533" name="Google Shape;533;p62"/>
              <p:cNvSpPr/>
              <p:nvPr/>
            </p:nvSpPr>
            <p:spPr>
              <a:xfrm>
                <a:off x="5264258" y="1312190"/>
                <a:ext cx="2030278" cy="1420746"/>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534" name="Google Shape;534;p62"/>
              <p:cNvSpPr/>
              <p:nvPr/>
            </p:nvSpPr>
            <p:spPr>
              <a:xfrm>
                <a:off x="7607085" y="1312190"/>
                <a:ext cx="2030278" cy="1420746"/>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535" name="Google Shape;535;p62"/>
              <p:cNvSpPr/>
              <p:nvPr/>
            </p:nvSpPr>
            <p:spPr>
              <a:xfrm>
                <a:off x="9949912" y="1312190"/>
                <a:ext cx="2030278" cy="1420746"/>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grpSp>
        <p:grpSp>
          <p:nvGrpSpPr>
            <p:cNvPr id="536" name="Google Shape;536;p62"/>
            <p:cNvGrpSpPr/>
            <p:nvPr/>
          </p:nvGrpSpPr>
          <p:grpSpPr>
            <a:xfrm>
              <a:off x="856038" y="3104917"/>
              <a:ext cx="10479921" cy="1305898"/>
              <a:chOff x="578604" y="1312190"/>
              <a:chExt cx="11401586" cy="1420746"/>
            </a:xfrm>
          </p:grpSpPr>
          <p:sp>
            <p:nvSpPr>
              <p:cNvPr id="537" name="Google Shape;537;p62"/>
              <p:cNvSpPr/>
              <p:nvPr/>
            </p:nvSpPr>
            <p:spPr>
              <a:xfrm>
                <a:off x="578604" y="1312190"/>
                <a:ext cx="2030278" cy="1420746"/>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538" name="Google Shape;538;p62"/>
              <p:cNvSpPr/>
              <p:nvPr/>
            </p:nvSpPr>
            <p:spPr>
              <a:xfrm>
                <a:off x="2921431" y="1312190"/>
                <a:ext cx="2030278" cy="1420746"/>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539" name="Google Shape;539;p62"/>
              <p:cNvSpPr/>
              <p:nvPr/>
            </p:nvSpPr>
            <p:spPr>
              <a:xfrm>
                <a:off x="5264258" y="1312190"/>
                <a:ext cx="2030278" cy="1420746"/>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540" name="Google Shape;540;p62"/>
              <p:cNvSpPr/>
              <p:nvPr/>
            </p:nvSpPr>
            <p:spPr>
              <a:xfrm>
                <a:off x="7607085" y="1312190"/>
                <a:ext cx="2030278" cy="1420746"/>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541" name="Google Shape;541;p62"/>
              <p:cNvSpPr/>
              <p:nvPr/>
            </p:nvSpPr>
            <p:spPr>
              <a:xfrm>
                <a:off x="9949912" y="1312190"/>
                <a:ext cx="2030278" cy="1420746"/>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grpSp>
      </p:grpSp>
      <p:sp>
        <p:nvSpPr>
          <p:cNvPr id="542" name="Google Shape;542;p62"/>
          <p:cNvSpPr/>
          <p:nvPr/>
        </p:nvSpPr>
        <p:spPr>
          <a:xfrm>
            <a:off x="266400" y="165600"/>
            <a:ext cx="11700000" cy="6480000"/>
          </a:xfrm>
          <a:prstGeom prst="rect">
            <a:avLst/>
          </a:prstGeom>
          <a:noFill/>
          <a:ln cap="flat" cmpd="sng" w="381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a:ea typeface="Open Sans"/>
              <a:cs typeface="Open Sans"/>
              <a:sym typeface="Open Sans"/>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coal BG (Black)">
  <p:cSld name="Charcoal BG (Black)">
    <p:bg>
      <p:bgPr>
        <a:solidFill>
          <a:schemeClr val="dk1"/>
        </a:solidFill>
      </p:bgPr>
    </p:bg>
    <p:spTree>
      <p:nvGrpSpPr>
        <p:cNvPr id="543" name="Shape 543"/>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G (Blank)">
  <p:cSld name="Orange BG (Blank)">
    <p:bg>
      <p:bgPr>
        <a:solidFill>
          <a:schemeClr val="accent1"/>
        </a:solidFill>
      </p:bgPr>
    </p:bg>
    <p:spTree>
      <p:nvGrpSpPr>
        <p:cNvPr id="544" name="Shape 544"/>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 Break Slide or Topic">
  <p:cSld name="Number Break Slide or Topic">
    <p:bg>
      <p:bgPr>
        <a:solidFill>
          <a:schemeClr val="accent1"/>
        </a:solidFill>
      </p:bgPr>
    </p:bg>
    <p:spTree>
      <p:nvGrpSpPr>
        <p:cNvPr id="545" name="Shape 545"/>
        <p:cNvGrpSpPr/>
        <p:nvPr/>
      </p:nvGrpSpPr>
      <p:grpSpPr>
        <a:xfrm>
          <a:off x="0" y="0"/>
          <a:ext cx="0" cy="0"/>
          <a:chOff x="0" y="0"/>
          <a:chExt cx="0" cy="0"/>
        </a:xfrm>
      </p:grpSpPr>
      <p:grpSp>
        <p:nvGrpSpPr>
          <p:cNvPr id="546" name="Google Shape;546;p65"/>
          <p:cNvGrpSpPr/>
          <p:nvPr/>
        </p:nvGrpSpPr>
        <p:grpSpPr>
          <a:xfrm>
            <a:off x="408725" y="327393"/>
            <a:ext cx="11615394" cy="5809775"/>
            <a:chOff x="408725" y="327393"/>
            <a:chExt cx="11615394" cy="5809775"/>
          </a:xfrm>
        </p:grpSpPr>
        <p:sp>
          <p:nvSpPr>
            <p:cNvPr id="547" name="Google Shape;547;p65"/>
            <p:cNvSpPr/>
            <p:nvPr/>
          </p:nvSpPr>
          <p:spPr>
            <a:xfrm>
              <a:off x="4688792" y="1327447"/>
              <a:ext cx="139581" cy="843185"/>
            </a:xfrm>
            <a:prstGeom prst="rect">
              <a:avLst/>
            </a:pr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548" name="Google Shape;548;p65"/>
            <p:cNvSpPr/>
            <p:nvPr/>
          </p:nvSpPr>
          <p:spPr>
            <a:xfrm rot="-2408100">
              <a:off x="664046" y="2443950"/>
              <a:ext cx="139581" cy="843185"/>
            </a:xfrm>
            <a:prstGeom prst="rect">
              <a:avLst/>
            </a:pr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549" name="Google Shape;549;p65"/>
            <p:cNvSpPr/>
            <p:nvPr/>
          </p:nvSpPr>
          <p:spPr>
            <a:xfrm>
              <a:off x="9430246" y="1376139"/>
              <a:ext cx="790079" cy="843185"/>
            </a:xfrm>
            <a:prstGeom prst="blockArc">
              <a:avLst>
                <a:gd fmla="val 10800000" name="adj1"/>
                <a:gd fmla="val 0" name="adj2"/>
                <a:gd fmla="val 16342" name="adj3"/>
              </a:avLst>
            </a:prstGeom>
            <a:solidFill>
              <a:schemeClr val="lt1">
                <a:alpha val="7019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550" name="Google Shape;550;p65"/>
            <p:cNvSpPr/>
            <p:nvPr/>
          </p:nvSpPr>
          <p:spPr>
            <a:xfrm rot="-2408100">
              <a:off x="10823715" y="5216278"/>
              <a:ext cx="139581" cy="843185"/>
            </a:xfrm>
            <a:prstGeom prst="rect">
              <a:avLst/>
            </a:pr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551" name="Google Shape;551;p65"/>
            <p:cNvSpPr/>
            <p:nvPr/>
          </p:nvSpPr>
          <p:spPr>
            <a:xfrm>
              <a:off x="2018314" y="459955"/>
              <a:ext cx="1130613" cy="1130613"/>
            </a:xfrm>
            <a:prstGeom prst="mathMultiply">
              <a:avLst>
                <a:gd fmla="val 13603" name="adj1"/>
              </a:avLst>
            </a:prstGeom>
            <a:solidFill>
              <a:schemeClr val="lt1">
                <a:alpha val="5019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552" name="Google Shape;552;p65"/>
            <p:cNvSpPr/>
            <p:nvPr/>
          </p:nvSpPr>
          <p:spPr>
            <a:xfrm>
              <a:off x="10893506" y="2034371"/>
              <a:ext cx="1130613" cy="1130613"/>
            </a:xfrm>
            <a:prstGeom prst="mathMultiply">
              <a:avLst>
                <a:gd fmla="val 13603" name="adj1"/>
              </a:avLst>
            </a:prstGeom>
            <a:solidFill>
              <a:schemeClr val="lt1">
                <a:alpha val="5019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553" name="Google Shape;553;p65"/>
            <p:cNvSpPr/>
            <p:nvPr/>
          </p:nvSpPr>
          <p:spPr>
            <a:xfrm>
              <a:off x="733836" y="4873993"/>
              <a:ext cx="315794" cy="1263175"/>
            </a:xfrm>
            <a:custGeom>
              <a:rect b="b" l="l" r="r" t="t"/>
              <a:pathLst>
                <a:path extrusionOk="0" h="1263174" w="315793">
                  <a:moveTo>
                    <a:pt x="37709" y="1261352"/>
                  </a:moveTo>
                  <a:cubicBezTo>
                    <a:pt x="25809" y="1261352"/>
                    <a:pt x="16177" y="1251706"/>
                    <a:pt x="16177" y="1239821"/>
                  </a:cubicBezTo>
                  <a:cubicBezTo>
                    <a:pt x="16177" y="1198897"/>
                    <a:pt x="76924" y="1187198"/>
                    <a:pt x="153835" y="1172399"/>
                  </a:cubicBezTo>
                  <a:cubicBezTo>
                    <a:pt x="184940" y="1166413"/>
                    <a:pt x="234348" y="1156896"/>
                    <a:pt x="252190" y="1147236"/>
                  </a:cubicBezTo>
                  <a:cubicBezTo>
                    <a:pt x="234348" y="1137590"/>
                    <a:pt x="184940" y="1128073"/>
                    <a:pt x="153849" y="1122087"/>
                  </a:cubicBezTo>
                  <a:cubicBezTo>
                    <a:pt x="76939" y="1107288"/>
                    <a:pt x="16177" y="1095575"/>
                    <a:pt x="16177" y="1054665"/>
                  </a:cubicBezTo>
                  <a:cubicBezTo>
                    <a:pt x="16177" y="1013755"/>
                    <a:pt x="76939" y="1002057"/>
                    <a:pt x="153863" y="987272"/>
                  </a:cubicBezTo>
                  <a:cubicBezTo>
                    <a:pt x="184926" y="981286"/>
                    <a:pt x="234276" y="971798"/>
                    <a:pt x="252161" y="962166"/>
                  </a:cubicBezTo>
                  <a:cubicBezTo>
                    <a:pt x="234276" y="952534"/>
                    <a:pt x="184940" y="943046"/>
                    <a:pt x="153878" y="937075"/>
                  </a:cubicBezTo>
                  <a:cubicBezTo>
                    <a:pt x="76953" y="922290"/>
                    <a:pt x="16177" y="910606"/>
                    <a:pt x="16177" y="869710"/>
                  </a:cubicBezTo>
                  <a:cubicBezTo>
                    <a:pt x="16177" y="828815"/>
                    <a:pt x="76939" y="817116"/>
                    <a:pt x="153863" y="802331"/>
                  </a:cubicBezTo>
                  <a:cubicBezTo>
                    <a:pt x="184926" y="796346"/>
                    <a:pt x="234276" y="786858"/>
                    <a:pt x="252161" y="777226"/>
                  </a:cubicBezTo>
                  <a:cubicBezTo>
                    <a:pt x="234276" y="767594"/>
                    <a:pt x="184926" y="758106"/>
                    <a:pt x="153863" y="752135"/>
                  </a:cubicBezTo>
                  <a:cubicBezTo>
                    <a:pt x="76939" y="737350"/>
                    <a:pt x="16177" y="725665"/>
                    <a:pt x="16177" y="684770"/>
                  </a:cubicBezTo>
                  <a:cubicBezTo>
                    <a:pt x="16177" y="643875"/>
                    <a:pt x="76924" y="632190"/>
                    <a:pt x="153849" y="617391"/>
                  </a:cubicBezTo>
                  <a:cubicBezTo>
                    <a:pt x="184912" y="611420"/>
                    <a:pt x="234262" y="601932"/>
                    <a:pt x="252147" y="592300"/>
                  </a:cubicBezTo>
                  <a:cubicBezTo>
                    <a:pt x="234247" y="582668"/>
                    <a:pt x="184912" y="573180"/>
                    <a:pt x="153849" y="567209"/>
                  </a:cubicBezTo>
                  <a:cubicBezTo>
                    <a:pt x="76924" y="552409"/>
                    <a:pt x="16163" y="540739"/>
                    <a:pt x="16163" y="499830"/>
                  </a:cubicBezTo>
                  <a:cubicBezTo>
                    <a:pt x="16163" y="458934"/>
                    <a:pt x="76910" y="447264"/>
                    <a:pt x="153835" y="432480"/>
                  </a:cubicBezTo>
                  <a:cubicBezTo>
                    <a:pt x="184883" y="426508"/>
                    <a:pt x="234190" y="417034"/>
                    <a:pt x="252104" y="407417"/>
                  </a:cubicBezTo>
                  <a:cubicBezTo>
                    <a:pt x="234175" y="397800"/>
                    <a:pt x="184883" y="388326"/>
                    <a:pt x="153835" y="382369"/>
                  </a:cubicBezTo>
                  <a:cubicBezTo>
                    <a:pt x="76910" y="367584"/>
                    <a:pt x="16149" y="355914"/>
                    <a:pt x="16149" y="315033"/>
                  </a:cubicBezTo>
                  <a:cubicBezTo>
                    <a:pt x="16149" y="274123"/>
                    <a:pt x="76910" y="262453"/>
                    <a:pt x="153835" y="247654"/>
                  </a:cubicBezTo>
                  <a:cubicBezTo>
                    <a:pt x="184897" y="241683"/>
                    <a:pt x="234233" y="232195"/>
                    <a:pt x="252118" y="222563"/>
                  </a:cubicBezTo>
                  <a:cubicBezTo>
                    <a:pt x="234218" y="212945"/>
                    <a:pt x="184883" y="203457"/>
                    <a:pt x="153835" y="197486"/>
                  </a:cubicBezTo>
                  <a:cubicBezTo>
                    <a:pt x="76910" y="182701"/>
                    <a:pt x="16149" y="171017"/>
                    <a:pt x="16149" y="130121"/>
                  </a:cubicBezTo>
                  <a:cubicBezTo>
                    <a:pt x="16149" y="89226"/>
                    <a:pt x="76910" y="77542"/>
                    <a:pt x="153835" y="62757"/>
                  </a:cubicBezTo>
                  <a:cubicBezTo>
                    <a:pt x="188299" y="56140"/>
                    <a:pt x="245286" y="45173"/>
                    <a:pt x="256812" y="34508"/>
                  </a:cubicBezTo>
                  <a:cubicBezTo>
                    <a:pt x="258348" y="24115"/>
                    <a:pt x="267291" y="16149"/>
                    <a:pt x="278114" y="16149"/>
                  </a:cubicBezTo>
                  <a:cubicBezTo>
                    <a:pt x="290013" y="16149"/>
                    <a:pt x="299645" y="25780"/>
                    <a:pt x="299645" y="37680"/>
                  </a:cubicBezTo>
                  <a:cubicBezTo>
                    <a:pt x="299645" y="78575"/>
                    <a:pt x="238884" y="90260"/>
                    <a:pt x="161959" y="105044"/>
                  </a:cubicBezTo>
                  <a:cubicBezTo>
                    <a:pt x="130911" y="111016"/>
                    <a:pt x="81575" y="120504"/>
                    <a:pt x="63675" y="130121"/>
                  </a:cubicBezTo>
                  <a:cubicBezTo>
                    <a:pt x="81575" y="139739"/>
                    <a:pt x="130911" y="149227"/>
                    <a:pt x="161959" y="155198"/>
                  </a:cubicBezTo>
                  <a:cubicBezTo>
                    <a:pt x="238884" y="169983"/>
                    <a:pt x="299645" y="181668"/>
                    <a:pt x="299645" y="222563"/>
                  </a:cubicBezTo>
                  <a:cubicBezTo>
                    <a:pt x="299645" y="263472"/>
                    <a:pt x="238884" y="275142"/>
                    <a:pt x="161959" y="289942"/>
                  </a:cubicBezTo>
                  <a:cubicBezTo>
                    <a:pt x="130911" y="295913"/>
                    <a:pt x="81590" y="305387"/>
                    <a:pt x="63690" y="315019"/>
                  </a:cubicBezTo>
                  <a:cubicBezTo>
                    <a:pt x="81604" y="324636"/>
                    <a:pt x="130925" y="334110"/>
                    <a:pt x="161959" y="340067"/>
                  </a:cubicBezTo>
                  <a:cubicBezTo>
                    <a:pt x="238884" y="354852"/>
                    <a:pt x="299645" y="366522"/>
                    <a:pt x="299645" y="407403"/>
                  </a:cubicBezTo>
                  <a:cubicBezTo>
                    <a:pt x="299645" y="448298"/>
                    <a:pt x="238884" y="459982"/>
                    <a:pt x="161959" y="474767"/>
                  </a:cubicBezTo>
                  <a:cubicBezTo>
                    <a:pt x="130911" y="480739"/>
                    <a:pt x="81590" y="490212"/>
                    <a:pt x="63690" y="499844"/>
                  </a:cubicBezTo>
                  <a:cubicBezTo>
                    <a:pt x="81590" y="509461"/>
                    <a:pt x="130925" y="518950"/>
                    <a:pt x="161973" y="524921"/>
                  </a:cubicBezTo>
                  <a:cubicBezTo>
                    <a:pt x="238898" y="539720"/>
                    <a:pt x="299660" y="551390"/>
                    <a:pt x="299660" y="592300"/>
                  </a:cubicBezTo>
                  <a:cubicBezTo>
                    <a:pt x="299660" y="633210"/>
                    <a:pt x="238898" y="644894"/>
                    <a:pt x="161973" y="659679"/>
                  </a:cubicBezTo>
                  <a:cubicBezTo>
                    <a:pt x="130911" y="665650"/>
                    <a:pt x="81590" y="675138"/>
                    <a:pt x="63690" y="684770"/>
                  </a:cubicBezTo>
                  <a:cubicBezTo>
                    <a:pt x="81590" y="694402"/>
                    <a:pt x="130925" y="703890"/>
                    <a:pt x="161988" y="709861"/>
                  </a:cubicBezTo>
                  <a:cubicBezTo>
                    <a:pt x="238912" y="724646"/>
                    <a:pt x="299674" y="736331"/>
                    <a:pt x="299674" y="777226"/>
                  </a:cubicBezTo>
                  <a:cubicBezTo>
                    <a:pt x="299674" y="818121"/>
                    <a:pt x="238912" y="829820"/>
                    <a:pt x="161988" y="844605"/>
                  </a:cubicBezTo>
                  <a:cubicBezTo>
                    <a:pt x="130925" y="850590"/>
                    <a:pt x="81575" y="860079"/>
                    <a:pt x="63690" y="869710"/>
                  </a:cubicBezTo>
                  <a:cubicBezTo>
                    <a:pt x="81590" y="879342"/>
                    <a:pt x="130940" y="888830"/>
                    <a:pt x="162002" y="894801"/>
                  </a:cubicBezTo>
                  <a:cubicBezTo>
                    <a:pt x="238912" y="909586"/>
                    <a:pt x="299674" y="921271"/>
                    <a:pt x="299674" y="962152"/>
                  </a:cubicBezTo>
                  <a:cubicBezTo>
                    <a:pt x="299674" y="1003076"/>
                    <a:pt x="238912" y="1014760"/>
                    <a:pt x="161988" y="1029545"/>
                  </a:cubicBezTo>
                  <a:cubicBezTo>
                    <a:pt x="130911" y="1035531"/>
                    <a:pt x="81532" y="1045033"/>
                    <a:pt x="63661" y="1054665"/>
                  </a:cubicBezTo>
                  <a:cubicBezTo>
                    <a:pt x="81518" y="1064325"/>
                    <a:pt x="130911" y="1073828"/>
                    <a:pt x="161988" y="1079814"/>
                  </a:cubicBezTo>
                  <a:cubicBezTo>
                    <a:pt x="238898" y="1094613"/>
                    <a:pt x="299660" y="1106312"/>
                    <a:pt x="299660" y="1147236"/>
                  </a:cubicBezTo>
                  <a:cubicBezTo>
                    <a:pt x="299660" y="1188160"/>
                    <a:pt x="238898" y="1199873"/>
                    <a:pt x="161973" y="1214672"/>
                  </a:cubicBezTo>
                  <a:cubicBezTo>
                    <a:pt x="127509" y="1221318"/>
                    <a:pt x="70508" y="1232299"/>
                    <a:pt x="58996" y="1242979"/>
                  </a:cubicBezTo>
                  <a:cubicBezTo>
                    <a:pt x="57489" y="1253371"/>
                    <a:pt x="48532" y="1261352"/>
                    <a:pt x="37709" y="1261352"/>
                  </a:cubicBezTo>
                  <a:close/>
                </a:path>
              </a:pathLst>
            </a:custGeom>
            <a:solidFill>
              <a:schemeClr val="lt1">
                <a:alpha val="60392"/>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554" name="Google Shape;554;p65"/>
            <p:cNvSpPr/>
            <p:nvPr/>
          </p:nvSpPr>
          <p:spPr>
            <a:xfrm>
              <a:off x="11300915" y="327393"/>
              <a:ext cx="315794" cy="1263175"/>
            </a:xfrm>
            <a:custGeom>
              <a:rect b="b" l="l" r="r" t="t"/>
              <a:pathLst>
                <a:path extrusionOk="0" h="1263174" w="315793">
                  <a:moveTo>
                    <a:pt x="37709" y="1261352"/>
                  </a:moveTo>
                  <a:cubicBezTo>
                    <a:pt x="25809" y="1261352"/>
                    <a:pt x="16177" y="1251706"/>
                    <a:pt x="16177" y="1239821"/>
                  </a:cubicBezTo>
                  <a:cubicBezTo>
                    <a:pt x="16177" y="1198897"/>
                    <a:pt x="76924" y="1187198"/>
                    <a:pt x="153835" y="1172399"/>
                  </a:cubicBezTo>
                  <a:cubicBezTo>
                    <a:pt x="184940" y="1166413"/>
                    <a:pt x="234348" y="1156896"/>
                    <a:pt x="252190" y="1147236"/>
                  </a:cubicBezTo>
                  <a:cubicBezTo>
                    <a:pt x="234348" y="1137590"/>
                    <a:pt x="184940" y="1128073"/>
                    <a:pt x="153849" y="1122087"/>
                  </a:cubicBezTo>
                  <a:cubicBezTo>
                    <a:pt x="76939" y="1107288"/>
                    <a:pt x="16177" y="1095575"/>
                    <a:pt x="16177" y="1054665"/>
                  </a:cubicBezTo>
                  <a:cubicBezTo>
                    <a:pt x="16177" y="1013755"/>
                    <a:pt x="76939" y="1002057"/>
                    <a:pt x="153863" y="987272"/>
                  </a:cubicBezTo>
                  <a:cubicBezTo>
                    <a:pt x="184926" y="981286"/>
                    <a:pt x="234276" y="971798"/>
                    <a:pt x="252161" y="962166"/>
                  </a:cubicBezTo>
                  <a:cubicBezTo>
                    <a:pt x="234276" y="952534"/>
                    <a:pt x="184940" y="943046"/>
                    <a:pt x="153878" y="937075"/>
                  </a:cubicBezTo>
                  <a:cubicBezTo>
                    <a:pt x="76953" y="922290"/>
                    <a:pt x="16177" y="910606"/>
                    <a:pt x="16177" y="869710"/>
                  </a:cubicBezTo>
                  <a:cubicBezTo>
                    <a:pt x="16177" y="828815"/>
                    <a:pt x="76939" y="817116"/>
                    <a:pt x="153863" y="802331"/>
                  </a:cubicBezTo>
                  <a:cubicBezTo>
                    <a:pt x="184926" y="796346"/>
                    <a:pt x="234276" y="786858"/>
                    <a:pt x="252161" y="777226"/>
                  </a:cubicBezTo>
                  <a:cubicBezTo>
                    <a:pt x="234276" y="767594"/>
                    <a:pt x="184926" y="758106"/>
                    <a:pt x="153863" y="752135"/>
                  </a:cubicBezTo>
                  <a:cubicBezTo>
                    <a:pt x="76939" y="737350"/>
                    <a:pt x="16177" y="725665"/>
                    <a:pt x="16177" y="684770"/>
                  </a:cubicBezTo>
                  <a:cubicBezTo>
                    <a:pt x="16177" y="643875"/>
                    <a:pt x="76924" y="632190"/>
                    <a:pt x="153849" y="617391"/>
                  </a:cubicBezTo>
                  <a:cubicBezTo>
                    <a:pt x="184912" y="611420"/>
                    <a:pt x="234262" y="601932"/>
                    <a:pt x="252147" y="592300"/>
                  </a:cubicBezTo>
                  <a:cubicBezTo>
                    <a:pt x="234247" y="582668"/>
                    <a:pt x="184912" y="573180"/>
                    <a:pt x="153849" y="567209"/>
                  </a:cubicBezTo>
                  <a:cubicBezTo>
                    <a:pt x="76924" y="552409"/>
                    <a:pt x="16163" y="540739"/>
                    <a:pt x="16163" y="499830"/>
                  </a:cubicBezTo>
                  <a:cubicBezTo>
                    <a:pt x="16163" y="458934"/>
                    <a:pt x="76910" y="447264"/>
                    <a:pt x="153835" y="432480"/>
                  </a:cubicBezTo>
                  <a:cubicBezTo>
                    <a:pt x="184883" y="426508"/>
                    <a:pt x="234190" y="417034"/>
                    <a:pt x="252104" y="407417"/>
                  </a:cubicBezTo>
                  <a:cubicBezTo>
                    <a:pt x="234175" y="397800"/>
                    <a:pt x="184883" y="388326"/>
                    <a:pt x="153835" y="382369"/>
                  </a:cubicBezTo>
                  <a:cubicBezTo>
                    <a:pt x="76910" y="367584"/>
                    <a:pt x="16149" y="355914"/>
                    <a:pt x="16149" y="315033"/>
                  </a:cubicBezTo>
                  <a:cubicBezTo>
                    <a:pt x="16149" y="274123"/>
                    <a:pt x="76910" y="262453"/>
                    <a:pt x="153835" y="247654"/>
                  </a:cubicBezTo>
                  <a:cubicBezTo>
                    <a:pt x="184897" y="241683"/>
                    <a:pt x="234233" y="232195"/>
                    <a:pt x="252118" y="222563"/>
                  </a:cubicBezTo>
                  <a:cubicBezTo>
                    <a:pt x="234218" y="212945"/>
                    <a:pt x="184883" y="203457"/>
                    <a:pt x="153835" y="197486"/>
                  </a:cubicBezTo>
                  <a:cubicBezTo>
                    <a:pt x="76910" y="182701"/>
                    <a:pt x="16149" y="171017"/>
                    <a:pt x="16149" y="130121"/>
                  </a:cubicBezTo>
                  <a:cubicBezTo>
                    <a:pt x="16149" y="89226"/>
                    <a:pt x="76910" y="77542"/>
                    <a:pt x="153835" y="62757"/>
                  </a:cubicBezTo>
                  <a:cubicBezTo>
                    <a:pt x="188299" y="56140"/>
                    <a:pt x="245286" y="45173"/>
                    <a:pt x="256812" y="34508"/>
                  </a:cubicBezTo>
                  <a:cubicBezTo>
                    <a:pt x="258348" y="24115"/>
                    <a:pt x="267291" y="16149"/>
                    <a:pt x="278114" y="16149"/>
                  </a:cubicBezTo>
                  <a:cubicBezTo>
                    <a:pt x="290013" y="16149"/>
                    <a:pt x="299645" y="25780"/>
                    <a:pt x="299645" y="37680"/>
                  </a:cubicBezTo>
                  <a:cubicBezTo>
                    <a:pt x="299645" y="78575"/>
                    <a:pt x="238884" y="90260"/>
                    <a:pt x="161959" y="105044"/>
                  </a:cubicBezTo>
                  <a:cubicBezTo>
                    <a:pt x="130911" y="111016"/>
                    <a:pt x="81575" y="120504"/>
                    <a:pt x="63675" y="130121"/>
                  </a:cubicBezTo>
                  <a:cubicBezTo>
                    <a:pt x="81575" y="139739"/>
                    <a:pt x="130911" y="149227"/>
                    <a:pt x="161959" y="155198"/>
                  </a:cubicBezTo>
                  <a:cubicBezTo>
                    <a:pt x="238884" y="169983"/>
                    <a:pt x="299645" y="181668"/>
                    <a:pt x="299645" y="222563"/>
                  </a:cubicBezTo>
                  <a:cubicBezTo>
                    <a:pt x="299645" y="263472"/>
                    <a:pt x="238884" y="275142"/>
                    <a:pt x="161959" y="289942"/>
                  </a:cubicBezTo>
                  <a:cubicBezTo>
                    <a:pt x="130911" y="295913"/>
                    <a:pt x="81590" y="305387"/>
                    <a:pt x="63690" y="315019"/>
                  </a:cubicBezTo>
                  <a:cubicBezTo>
                    <a:pt x="81604" y="324636"/>
                    <a:pt x="130925" y="334110"/>
                    <a:pt x="161959" y="340067"/>
                  </a:cubicBezTo>
                  <a:cubicBezTo>
                    <a:pt x="238884" y="354852"/>
                    <a:pt x="299645" y="366522"/>
                    <a:pt x="299645" y="407403"/>
                  </a:cubicBezTo>
                  <a:cubicBezTo>
                    <a:pt x="299645" y="448298"/>
                    <a:pt x="238884" y="459982"/>
                    <a:pt x="161959" y="474767"/>
                  </a:cubicBezTo>
                  <a:cubicBezTo>
                    <a:pt x="130911" y="480739"/>
                    <a:pt x="81590" y="490212"/>
                    <a:pt x="63690" y="499844"/>
                  </a:cubicBezTo>
                  <a:cubicBezTo>
                    <a:pt x="81590" y="509461"/>
                    <a:pt x="130925" y="518950"/>
                    <a:pt x="161973" y="524921"/>
                  </a:cubicBezTo>
                  <a:cubicBezTo>
                    <a:pt x="238898" y="539720"/>
                    <a:pt x="299660" y="551390"/>
                    <a:pt x="299660" y="592300"/>
                  </a:cubicBezTo>
                  <a:cubicBezTo>
                    <a:pt x="299660" y="633210"/>
                    <a:pt x="238898" y="644894"/>
                    <a:pt x="161973" y="659679"/>
                  </a:cubicBezTo>
                  <a:cubicBezTo>
                    <a:pt x="130911" y="665650"/>
                    <a:pt x="81590" y="675138"/>
                    <a:pt x="63690" y="684770"/>
                  </a:cubicBezTo>
                  <a:cubicBezTo>
                    <a:pt x="81590" y="694402"/>
                    <a:pt x="130925" y="703890"/>
                    <a:pt x="161988" y="709861"/>
                  </a:cubicBezTo>
                  <a:cubicBezTo>
                    <a:pt x="238912" y="724646"/>
                    <a:pt x="299674" y="736331"/>
                    <a:pt x="299674" y="777226"/>
                  </a:cubicBezTo>
                  <a:cubicBezTo>
                    <a:pt x="299674" y="818121"/>
                    <a:pt x="238912" y="829820"/>
                    <a:pt x="161988" y="844605"/>
                  </a:cubicBezTo>
                  <a:cubicBezTo>
                    <a:pt x="130925" y="850590"/>
                    <a:pt x="81575" y="860079"/>
                    <a:pt x="63690" y="869710"/>
                  </a:cubicBezTo>
                  <a:cubicBezTo>
                    <a:pt x="81590" y="879342"/>
                    <a:pt x="130940" y="888830"/>
                    <a:pt x="162002" y="894801"/>
                  </a:cubicBezTo>
                  <a:cubicBezTo>
                    <a:pt x="238912" y="909586"/>
                    <a:pt x="299674" y="921271"/>
                    <a:pt x="299674" y="962152"/>
                  </a:cubicBezTo>
                  <a:cubicBezTo>
                    <a:pt x="299674" y="1003076"/>
                    <a:pt x="238912" y="1014760"/>
                    <a:pt x="161988" y="1029545"/>
                  </a:cubicBezTo>
                  <a:cubicBezTo>
                    <a:pt x="130911" y="1035531"/>
                    <a:pt x="81532" y="1045033"/>
                    <a:pt x="63661" y="1054665"/>
                  </a:cubicBezTo>
                  <a:cubicBezTo>
                    <a:pt x="81518" y="1064325"/>
                    <a:pt x="130911" y="1073828"/>
                    <a:pt x="161988" y="1079814"/>
                  </a:cubicBezTo>
                  <a:cubicBezTo>
                    <a:pt x="238898" y="1094613"/>
                    <a:pt x="299660" y="1106312"/>
                    <a:pt x="299660" y="1147236"/>
                  </a:cubicBezTo>
                  <a:cubicBezTo>
                    <a:pt x="299660" y="1188160"/>
                    <a:pt x="238898" y="1199873"/>
                    <a:pt x="161973" y="1214672"/>
                  </a:cubicBezTo>
                  <a:cubicBezTo>
                    <a:pt x="127509" y="1221318"/>
                    <a:pt x="70508" y="1232299"/>
                    <a:pt x="58996" y="1242979"/>
                  </a:cubicBezTo>
                  <a:cubicBezTo>
                    <a:pt x="57489" y="1253371"/>
                    <a:pt x="48532" y="1261352"/>
                    <a:pt x="37709" y="1261352"/>
                  </a:cubicBezTo>
                  <a:close/>
                </a:path>
              </a:pathLst>
            </a:custGeom>
            <a:solidFill>
              <a:schemeClr val="lt1">
                <a:alpha val="60392"/>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555" name="Google Shape;555;p65"/>
            <p:cNvSpPr/>
            <p:nvPr/>
          </p:nvSpPr>
          <p:spPr>
            <a:xfrm>
              <a:off x="8037444" y="4164785"/>
              <a:ext cx="315794" cy="1263175"/>
            </a:xfrm>
            <a:custGeom>
              <a:rect b="b" l="l" r="r" t="t"/>
              <a:pathLst>
                <a:path extrusionOk="0" h="1263174" w="315793">
                  <a:moveTo>
                    <a:pt x="37709" y="1261352"/>
                  </a:moveTo>
                  <a:cubicBezTo>
                    <a:pt x="25809" y="1261352"/>
                    <a:pt x="16177" y="1251706"/>
                    <a:pt x="16177" y="1239821"/>
                  </a:cubicBezTo>
                  <a:cubicBezTo>
                    <a:pt x="16177" y="1198897"/>
                    <a:pt x="76924" y="1187198"/>
                    <a:pt x="153835" y="1172399"/>
                  </a:cubicBezTo>
                  <a:cubicBezTo>
                    <a:pt x="184940" y="1166413"/>
                    <a:pt x="234348" y="1156896"/>
                    <a:pt x="252190" y="1147236"/>
                  </a:cubicBezTo>
                  <a:cubicBezTo>
                    <a:pt x="234348" y="1137590"/>
                    <a:pt x="184940" y="1128073"/>
                    <a:pt x="153849" y="1122087"/>
                  </a:cubicBezTo>
                  <a:cubicBezTo>
                    <a:pt x="76939" y="1107288"/>
                    <a:pt x="16177" y="1095575"/>
                    <a:pt x="16177" y="1054665"/>
                  </a:cubicBezTo>
                  <a:cubicBezTo>
                    <a:pt x="16177" y="1013755"/>
                    <a:pt x="76939" y="1002057"/>
                    <a:pt x="153863" y="987272"/>
                  </a:cubicBezTo>
                  <a:cubicBezTo>
                    <a:pt x="184926" y="981286"/>
                    <a:pt x="234276" y="971798"/>
                    <a:pt x="252161" y="962166"/>
                  </a:cubicBezTo>
                  <a:cubicBezTo>
                    <a:pt x="234276" y="952534"/>
                    <a:pt x="184940" y="943046"/>
                    <a:pt x="153878" y="937075"/>
                  </a:cubicBezTo>
                  <a:cubicBezTo>
                    <a:pt x="76953" y="922290"/>
                    <a:pt x="16177" y="910606"/>
                    <a:pt x="16177" y="869710"/>
                  </a:cubicBezTo>
                  <a:cubicBezTo>
                    <a:pt x="16177" y="828815"/>
                    <a:pt x="76939" y="817116"/>
                    <a:pt x="153863" y="802331"/>
                  </a:cubicBezTo>
                  <a:cubicBezTo>
                    <a:pt x="184926" y="796346"/>
                    <a:pt x="234276" y="786858"/>
                    <a:pt x="252161" y="777226"/>
                  </a:cubicBezTo>
                  <a:cubicBezTo>
                    <a:pt x="234276" y="767594"/>
                    <a:pt x="184926" y="758106"/>
                    <a:pt x="153863" y="752135"/>
                  </a:cubicBezTo>
                  <a:cubicBezTo>
                    <a:pt x="76939" y="737350"/>
                    <a:pt x="16177" y="725665"/>
                    <a:pt x="16177" y="684770"/>
                  </a:cubicBezTo>
                  <a:cubicBezTo>
                    <a:pt x="16177" y="643875"/>
                    <a:pt x="76924" y="632190"/>
                    <a:pt x="153849" y="617391"/>
                  </a:cubicBezTo>
                  <a:cubicBezTo>
                    <a:pt x="184912" y="611420"/>
                    <a:pt x="234262" y="601932"/>
                    <a:pt x="252147" y="592300"/>
                  </a:cubicBezTo>
                  <a:cubicBezTo>
                    <a:pt x="234247" y="582668"/>
                    <a:pt x="184912" y="573180"/>
                    <a:pt x="153849" y="567209"/>
                  </a:cubicBezTo>
                  <a:cubicBezTo>
                    <a:pt x="76924" y="552409"/>
                    <a:pt x="16163" y="540739"/>
                    <a:pt x="16163" y="499830"/>
                  </a:cubicBezTo>
                  <a:cubicBezTo>
                    <a:pt x="16163" y="458934"/>
                    <a:pt x="76910" y="447264"/>
                    <a:pt x="153835" y="432480"/>
                  </a:cubicBezTo>
                  <a:cubicBezTo>
                    <a:pt x="184883" y="426508"/>
                    <a:pt x="234190" y="417034"/>
                    <a:pt x="252104" y="407417"/>
                  </a:cubicBezTo>
                  <a:cubicBezTo>
                    <a:pt x="234175" y="397800"/>
                    <a:pt x="184883" y="388326"/>
                    <a:pt x="153835" y="382369"/>
                  </a:cubicBezTo>
                  <a:cubicBezTo>
                    <a:pt x="76910" y="367584"/>
                    <a:pt x="16149" y="355914"/>
                    <a:pt x="16149" y="315033"/>
                  </a:cubicBezTo>
                  <a:cubicBezTo>
                    <a:pt x="16149" y="274123"/>
                    <a:pt x="76910" y="262453"/>
                    <a:pt x="153835" y="247654"/>
                  </a:cubicBezTo>
                  <a:cubicBezTo>
                    <a:pt x="184897" y="241683"/>
                    <a:pt x="234233" y="232195"/>
                    <a:pt x="252118" y="222563"/>
                  </a:cubicBezTo>
                  <a:cubicBezTo>
                    <a:pt x="234218" y="212945"/>
                    <a:pt x="184883" y="203457"/>
                    <a:pt x="153835" y="197486"/>
                  </a:cubicBezTo>
                  <a:cubicBezTo>
                    <a:pt x="76910" y="182701"/>
                    <a:pt x="16149" y="171017"/>
                    <a:pt x="16149" y="130121"/>
                  </a:cubicBezTo>
                  <a:cubicBezTo>
                    <a:pt x="16149" y="89226"/>
                    <a:pt x="76910" y="77542"/>
                    <a:pt x="153835" y="62757"/>
                  </a:cubicBezTo>
                  <a:cubicBezTo>
                    <a:pt x="188299" y="56140"/>
                    <a:pt x="245286" y="45173"/>
                    <a:pt x="256812" y="34508"/>
                  </a:cubicBezTo>
                  <a:cubicBezTo>
                    <a:pt x="258348" y="24115"/>
                    <a:pt x="267291" y="16149"/>
                    <a:pt x="278114" y="16149"/>
                  </a:cubicBezTo>
                  <a:cubicBezTo>
                    <a:pt x="290013" y="16149"/>
                    <a:pt x="299645" y="25780"/>
                    <a:pt x="299645" y="37680"/>
                  </a:cubicBezTo>
                  <a:cubicBezTo>
                    <a:pt x="299645" y="78575"/>
                    <a:pt x="238884" y="90260"/>
                    <a:pt x="161959" y="105044"/>
                  </a:cubicBezTo>
                  <a:cubicBezTo>
                    <a:pt x="130911" y="111016"/>
                    <a:pt x="81575" y="120504"/>
                    <a:pt x="63675" y="130121"/>
                  </a:cubicBezTo>
                  <a:cubicBezTo>
                    <a:pt x="81575" y="139739"/>
                    <a:pt x="130911" y="149227"/>
                    <a:pt x="161959" y="155198"/>
                  </a:cubicBezTo>
                  <a:cubicBezTo>
                    <a:pt x="238884" y="169983"/>
                    <a:pt x="299645" y="181668"/>
                    <a:pt x="299645" y="222563"/>
                  </a:cubicBezTo>
                  <a:cubicBezTo>
                    <a:pt x="299645" y="263472"/>
                    <a:pt x="238884" y="275142"/>
                    <a:pt x="161959" y="289942"/>
                  </a:cubicBezTo>
                  <a:cubicBezTo>
                    <a:pt x="130911" y="295913"/>
                    <a:pt x="81590" y="305387"/>
                    <a:pt x="63690" y="315019"/>
                  </a:cubicBezTo>
                  <a:cubicBezTo>
                    <a:pt x="81604" y="324636"/>
                    <a:pt x="130925" y="334110"/>
                    <a:pt x="161959" y="340067"/>
                  </a:cubicBezTo>
                  <a:cubicBezTo>
                    <a:pt x="238884" y="354852"/>
                    <a:pt x="299645" y="366522"/>
                    <a:pt x="299645" y="407403"/>
                  </a:cubicBezTo>
                  <a:cubicBezTo>
                    <a:pt x="299645" y="448298"/>
                    <a:pt x="238884" y="459982"/>
                    <a:pt x="161959" y="474767"/>
                  </a:cubicBezTo>
                  <a:cubicBezTo>
                    <a:pt x="130911" y="480739"/>
                    <a:pt x="81590" y="490212"/>
                    <a:pt x="63690" y="499844"/>
                  </a:cubicBezTo>
                  <a:cubicBezTo>
                    <a:pt x="81590" y="509461"/>
                    <a:pt x="130925" y="518950"/>
                    <a:pt x="161973" y="524921"/>
                  </a:cubicBezTo>
                  <a:cubicBezTo>
                    <a:pt x="238898" y="539720"/>
                    <a:pt x="299660" y="551390"/>
                    <a:pt x="299660" y="592300"/>
                  </a:cubicBezTo>
                  <a:cubicBezTo>
                    <a:pt x="299660" y="633210"/>
                    <a:pt x="238898" y="644894"/>
                    <a:pt x="161973" y="659679"/>
                  </a:cubicBezTo>
                  <a:cubicBezTo>
                    <a:pt x="130911" y="665650"/>
                    <a:pt x="81590" y="675138"/>
                    <a:pt x="63690" y="684770"/>
                  </a:cubicBezTo>
                  <a:cubicBezTo>
                    <a:pt x="81590" y="694402"/>
                    <a:pt x="130925" y="703890"/>
                    <a:pt x="161988" y="709861"/>
                  </a:cubicBezTo>
                  <a:cubicBezTo>
                    <a:pt x="238912" y="724646"/>
                    <a:pt x="299674" y="736331"/>
                    <a:pt x="299674" y="777226"/>
                  </a:cubicBezTo>
                  <a:cubicBezTo>
                    <a:pt x="299674" y="818121"/>
                    <a:pt x="238912" y="829820"/>
                    <a:pt x="161988" y="844605"/>
                  </a:cubicBezTo>
                  <a:cubicBezTo>
                    <a:pt x="130925" y="850590"/>
                    <a:pt x="81575" y="860079"/>
                    <a:pt x="63690" y="869710"/>
                  </a:cubicBezTo>
                  <a:cubicBezTo>
                    <a:pt x="81590" y="879342"/>
                    <a:pt x="130940" y="888830"/>
                    <a:pt x="162002" y="894801"/>
                  </a:cubicBezTo>
                  <a:cubicBezTo>
                    <a:pt x="238912" y="909586"/>
                    <a:pt x="299674" y="921271"/>
                    <a:pt x="299674" y="962152"/>
                  </a:cubicBezTo>
                  <a:cubicBezTo>
                    <a:pt x="299674" y="1003076"/>
                    <a:pt x="238912" y="1014760"/>
                    <a:pt x="161988" y="1029545"/>
                  </a:cubicBezTo>
                  <a:cubicBezTo>
                    <a:pt x="130911" y="1035531"/>
                    <a:pt x="81532" y="1045033"/>
                    <a:pt x="63661" y="1054665"/>
                  </a:cubicBezTo>
                  <a:cubicBezTo>
                    <a:pt x="81518" y="1064325"/>
                    <a:pt x="130911" y="1073828"/>
                    <a:pt x="161988" y="1079814"/>
                  </a:cubicBezTo>
                  <a:cubicBezTo>
                    <a:pt x="238898" y="1094613"/>
                    <a:pt x="299660" y="1106312"/>
                    <a:pt x="299660" y="1147236"/>
                  </a:cubicBezTo>
                  <a:cubicBezTo>
                    <a:pt x="299660" y="1188160"/>
                    <a:pt x="238898" y="1199873"/>
                    <a:pt x="161973" y="1214672"/>
                  </a:cubicBezTo>
                  <a:cubicBezTo>
                    <a:pt x="127509" y="1221318"/>
                    <a:pt x="70508" y="1232299"/>
                    <a:pt x="58996" y="1242979"/>
                  </a:cubicBezTo>
                  <a:cubicBezTo>
                    <a:pt x="57489" y="1253371"/>
                    <a:pt x="48532" y="1261352"/>
                    <a:pt x="37709" y="1261352"/>
                  </a:cubicBezTo>
                  <a:close/>
                </a:path>
              </a:pathLst>
            </a:custGeom>
            <a:solidFill>
              <a:schemeClr val="lt1">
                <a:alpha val="60392"/>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556" name="Google Shape;556;p65"/>
            <p:cNvSpPr/>
            <p:nvPr/>
          </p:nvSpPr>
          <p:spPr>
            <a:xfrm rot="10800000">
              <a:off x="2358848" y="3743192"/>
              <a:ext cx="790079" cy="843185"/>
            </a:xfrm>
            <a:prstGeom prst="blockArc">
              <a:avLst>
                <a:gd fmla="val 10800000" name="adj1"/>
                <a:gd fmla="val 0" name="adj2"/>
                <a:gd fmla="val 16342" name="adj3"/>
              </a:avLst>
            </a:prstGeom>
            <a:solidFill>
              <a:schemeClr val="lt1">
                <a:alpha val="7019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gr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cean BG (Blank)">
  <p:cSld name="Ocean BG (Blank)">
    <p:bg>
      <p:bgPr>
        <a:solidFill>
          <a:schemeClr val="accent2"/>
        </a:solidFill>
      </p:bgPr>
    </p:bg>
    <p:spTree>
      <p:nvGrpSpPr>
        <p:cNvPr id="557" name="Shape 557"/>
        <p:cNvGrpSpPr/>
        <p:nvPr/>
      </p:nvGrpSpPr>
      <p:grpSpPr>
        <a:xfrm>
          <a:off x="0" y="0"/>
          <a:ext cx="0" cy="0"/>
          <a:chOff x="0" y="0"/>
          <a:chExt cx="0" cy="0"/>
        </a:xfrm>
      </p:grpSpPr>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cean Statement">
  <p:cSld name="Ocean Statement">
    <p:bg>
      <p:bgPr>
        <a:solidFill>
          <a:schemeClr val="accent2"/>
        </a:solidFill>
      </p:bgPr>
    </p:bg>
    <p:spTree>
      <p:nvGrpSpPr>
        <p:cNvPr id="558" name="Shape 558"/>
        <p:cNvGrpSpPr/>
        <p:nvPr/>
      </p:nvGrpSpPr>
      <p:grpSpPr>
        <a:xfrm>
          <a:off x="0" y="0"/>
          <a:ext cx="0" cy="0"/>
          <a:chOff x="0" y="0"/>
          <a:chExt cx="0" cy="0"/>
        </a:xfrm>
      </p:grpSpPr>
      <p:sp>
        <p:nvSpPr>
          <p:cNvPr id="559" name="Google Shape;559;p67"/>
          <p:cNvSpPr txBox="1"/>
          <p:nvPr>
            <p:ph idx="1" type="body"/>
          </p:nvPr>
        </p:nvSpPr>
        <p:spPr>
          <a:xfrm>
            <a:off x="1284594" y="1905506"/>
            <a:ext cx="8392806" cy="4093512"/>
          </a:xfrm>
          <a:prstGeom prst="rect">
            <a:avLst/>
          </a:prstGeom>
          <a:noFill/>
          <a:ln>
            <a:noFill/>
          </a:ln>
        </p:spPr>
        <p:txBody>
          <a:bodyPr anchorCtr="0" anchor="t" bIns="45700" lIns="91425" spcFirstLastPara="1" rIns="91425" wrap="square" tIns="45700">
            <a:noAutofit/>
          </a:bodyPr>
          <a:lstStyle>
            <a:lvl1pPr indent="-228600" lvl="0" marL="457200" algn="l">
              <a:lnSpc>
                <a:spcPct val="80000"/>
              </a:lnSpc>
              <a:spcBef>
                <a:spcPts val="1000"/>
              </a:spcBef>
              <a:spcAft>
                <a:spcPts val="0"/>
              </a:spcAft>
              <a:buClr>
                <a:schemeClr val="lt1"/>
              </a:buClr>
              <a:buSzPts val="8000"/>
              <a:buNone/>
              <a:defRPr b="1" sz="8000">
                <a:solidFill>
                  <a:schemeClr val="lt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60" name="Google Shape;560;p67"/>
          <p:cNvPicPr preferRelativeResize="0"/>
          <p:nvPr/>
        </p:nvPicPr>
        <p:blipFill rotWithShape="1">
          <a:blip r:embed="rId2">
            <a:alphaModFix/>
          </a:blip>
          <a:srcRect b="17723" l="0" r="17289" t="0"/>
          <a:stretch/>
        </p:blipFill>
        <p:spPr>
          <a:xfrm>
            <a:off x="10195270" y="4871704"/>
            <a:ext cx="1996730" cy="1986296"/>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imonial Slide">
  <p:cSld name="Testimonial Slide">
    <p:bg>
      <p:bgPr>
        <a:solidFill>
          <a:schemeClr val="accent2"/>
        </a:solidFill>
      </p:bgPr>
    </p:bg>
    <p:spTree>
      <p:nvGrpSpPr>
        <p:cNvPr id="561" name="Shape 561"/>
        <p:cNvGrpSpPr/>
        <p:nvPr/>
      </p:nvGrpSpPr>
      <p:grpSpPr>
        <a:xfrm>
          <a:off x="0" y="0"/>
          <a:ext cx="0" cy="0"/>
          <a:chOff x="0" y="0"/>
          <a:chExt cx="0" cy="0"/>
        </a:xfrm>
      </p:grpSpPr>
      <p:pic>
        <p:nvPicPr>
          <p:cNvPr id="562" name="Google Shape;562;p68"/>
          <p:cNvPicPr preferRelativeResize="0"/>
          <p:nvPr/>
        </p:nvPicPr>
        <p:blipFill rotWithShape="1">
          <a:blip r:embed="rId2">
            <a:alphaModFix/>
          </a:blip>
          <a:srcRect b="17723" l="0" r="17289" t="0"/>
          <a:stretch/>
        </p:blipFill>
        <p:spPr>
          <a:xfrm>
            <a:off x="10195270" y="4871704"/>
            <a:ext cx="1996730" cy="1986296"/>
          </a:xfrm>
          <a:prstGeom prst="rect">
            <a:avLst/>
          </a:prstGeom>
          <a:noFill/>
          <a:ln>
            <a:noFill/>
          </a:ln>
        </p:spPr>
      </p:pic>
      <p:sp>
        <p:nvSpPr>
          <p:cNvPr id="563" name="Google Shape;563;p68"/>
          <p:cNvSpPr/>
          <p:nvPr/>
        </p:nvSpPr>
        <p:spPr>
          <a:xfrm>
            <a:off x="709648" y="1219977"/>
            <a:ext cx="3396343" cy="4418045"/>
          </a:xfrm>
          <a:prstGeom prst="rect">
            <a:avLst/>
          </a:prstGeom>
          <a:solidFill>
            <a:schemeClr val="lt1"/>
          </a:solidFill>
          <a:ln cap="flat" cmpd="sng" w="28575">
            <a:solidFill>
              <a:srgbClr val="00727B"/>
            </a:solidFill>
            <a:prstDash val="solid"/>
            <a:miter lim="800000"/>
            <a:headEnd len="sm" w="sm" type="none"/>
            <a:tailEnd len="sm" w="sm" type="none"/>
          </a:ln>
          <a:effectLst>
            <a:outerShdw blurRad="63500" rotWithShape="0" algn="tl" dir="2700000" dist="101600">
              <a:srgbClr val="000000">
                <a:alpha val="8235"/>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a:ea typeface="Open Sans"/>
              <a:cs typeface="Open Sans"/>
              <a:sym typeface="Open Sans"/>
            </a:endParaRPr>
          </a:p>
        </p:txBody>
      </p:sp>
      <p:sp>
        <p:nvSpPr>
          <p:cNvPr id="564" name="Google Shape;564;p68"/>
          <p:cNvSpPr/>
          <p:nvPr/>
        </p:nvSpPr>
        <p:spPr>
          <a:xfrm>
            <a:off x="4388498" y="1219977"/>
            <a:ext cx="3396343" cy="4418045"/>
          </a:xfrm>
          <a:prstGeom prst="rect">
            <a:avLst/>
          </a:prstGeom>
          <a:solidFill>
            <a:schemeClr val="lt1"/>
          </a:solidFill>
          <a:ln cap="flat" cmpd="sng" w="28575">
            <a:solidFill>
              <a:srgbClr val="00727B"/>
            </a:solidFill>
            <a:prstDash val="solid"/>
            <a:miter lim="800000"/>
            <a:headEnd len="sm" w="sm" type="none"/>
            <a:tailEnd len="sm" w="sm" type="none"/>
          </a:ln>
          <a:effectLst>
            <a:outerShdw blurRad="63500" rotWithShape="0" algn="tl" dir="2700000" dist="101600">
              <a:srgbClr val="000000">
                <a:alpha val="8235"/>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a:ea typeface="Open Sans"/>
              <a:cs typeface="Open Sans"/>
              <a:sym typeface="Open Sans"/>
            </a:endParaRPr>
          </a:p>
        </p:txBody>
      </p:sp>
      <p:sp>
        <p:nvSpPr>
          <p:cNvPr id="565" name="Google Shape;565;p68"/>
          <p:cNvSpPr/>
          <p:nvPr/>
        </p:nvSpPr>
        <p:spPr>
          <a:xfrm>
            <a:off x="8067869" y="1219977"/>
            <a:ext cx="3396343" cy="4418045"/>
          </a:xfrm>
          <a:prstGeom prst="rect">
            <a:avLst/>
          </a:prstGeom>
          <a:solidFill>
            <a:schemeClr val="lt1"/>
          </a:solidFill>
          <a:ln cap="flat" cmpd="sng" w="28575">
            <a:solidFill>
              <a:srgbClr val="00727B"/>
            </a:solidFill>
            <a:prstDash val="solid"/>
            <a:miter lim="800000"/>
            <a:headEnd len="sm" w="sm" type="none"/>
            <a:tailEnd len="sm" w="sm" type="none"/>
          </a:ln>
          <a:effectLst>
            <a:outerShdw blurRad="63500" rotWithShape="0" algn="tl" dir="2700000" dist="101600">
              <a:srgbClr val="000000">
                <a:alpha val="8235"/>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a:ea typeface="Open Sans"/>
              <a:cs typeface="Open Sans"/>
              <a:sym typeface="Open Sans"/>
            </a:endParaRPr>
          </a:p>
        </p:txBody>
      </p:sp>
      <p:sp>
        <p:nvSpPr>
          <p:cNvPr id="566" name="Google Shape;566;p68"/>
          <p:cNvSpPr txBox="1"/>
          <p:nvPr>
            <p:ph idx="1" type="body"/>
          </p:nvPr>
        </p:nvSpPr>
        <p:spPr>
          <a:xfrm>
            <a:off x="895743" y="2047966"/>
            <a:ext cx="3004446" cy="1502926"/>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Clr>
                <a:schemeClr val="dk1"/>
              </a:buClr>
              <a:buSzPts val="1800"/>
              <a:buNone/>
              <a:defRPr b="0" sz="1800">
                <a:solidFill>
                  <a:schemeClr val="dk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 name="Google Shape;567;p68"/>
          <p:cNvSpPr txBox="1"/>
          <p:nvPr>
            <p:ph idx="2" type="body"/>
          </p:nvPr>
        </p:nvSpPr>
        <p:spPr>
          <a:xfrm>
            <a:off x="4584446" y="2027033"/>
            <a:ext cx="3004446" cy="1502926"/>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Clr>
                <a:schemeClr val="dk1"/>
              </a:buClr>
              <a:buSzPts val="1800"/>
              <a:buNone/>
              <a:defRPr b="0" sz="1800">
                <a:solidFill>
                  <a:schemeClr val="dk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 name="Google Shape;568;p68"/>
          <p:cNvSpPr txBox="1"/>
          <p:nvPr>
            <p:ph idx="3" type="body"/>
          </p:nvPr>
        </p:nvSpPr>
        <p:spPr>
          <a:xfrm>
            <a:off x="8273149" y="2006100"/>
            <a:ext cx="3004446" cy="1502926"/>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Clr>
                <a:schemeClr val="dk1"/>
              </a:buClr>
              <a:buSzPts val="1800"/>
              <a:buNone/>
              <a:defRPr b="0" sz="1800">
                <a:solidFill>
                  <a:schemeClr val="dk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 Break Slide or Topic (Ocean)">
  <p:cSld name="Number Break Slide or Topic (Ocean)">
    <p:bg>
      <p:bgPr>
        <a:solidFill>
          <a:schemeClr val="accent2"/>
        </a:solidFill>
      </p:bgPr>
    </p:bg>
    <p:spTree>
      <p:nvGrpSpPr>
        <p:cNvPr id="569" name="Shape 569"/>
        <p:cNvGrpSpPr/>
        <p:nvPr/>
      </p:nvGrpSpPr>
      <p:grpSpPr>
        <a:xfrm>
          <a:off x="0" y="0"/>
          <a:ext cx="0" cy="0"/>
          <a:chOff x="0" y="0"/>
          <a:chExt cx="0" cy="0"/>
        </a:xfrm>
      </p:grpSpPr>
      <p:grpSp>
        <p:nvGrpSpPr>
          <p:cNvPr id="570" name="Google Shape;570;p69"/>
          <p:cNvGrpSpPr/>
          <p:nvPr/>
        </p:nvGrpSpPr>
        <p:grpSpPr>
          <a:xfrm>
            <a:off x="408725" y="327393"/>
            <a:ext cx="11615394" cy="5809775"/>
            <a:chOff x="408725" y="327393"/>
            <a:chExt cx="11615394" cy="5809775"/>
          </a:xfrm>
        </p:grpSpPr>
        <p:sp>
          <p:nvSpPr>
            <p:cNvPr id="571" name="Google Shape;571;p69"/>
            <p:cNvSpPr/>
            <p:nvPr/>
          </p:nvSpPr>
          <p:spPr>
            <a:xfrm>
              <a:off x="4688792" y="1327447"/>
              <a:ext cx="139581" cy="843185"/>
            </a:xfrm>
            <a:prstGeom prst="rect">
              <a:avLst/>
            </a:pr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572" name="Google Shape;572;p69"/>
            <p:cNvSpPr/>
            <p:nvPr/>
          </p:nvSpPr>
          <p:spPr>
            <a:xfrm rot="-2408100">
              <a:off x="664046" y="2443950"/>
              <a:ext cx="139581" cy="843185"/>
            </a:xfrm>
            <a:prstGeom prst="rect">
              <a:avLst/>
            </a:pr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573" name="Google Shape;573;p69"/>
            <p:cNvSpPr/>
            <p:nvPr/>
          </p:nvSpPr>
          <p:spPr>
            <a:xfrm>
              <a:off x="9430246" y="1376139"/>
              <a:ext cx="790079" cy="843185"/>
            </a:xfrm>
            <a:prstGeom prst="blockArc">
              <a:avLst>
                <a:gd fmla="val 10800000" name="adj1"/>
                <a:gd fmla="val 0" name="adj2"/>
                <a:gd fmla="val 16342" name="adj3"/>
              </a:avLst>
            </a:prstGeom>
            <a:solidFill>
              <a:schemeClr val="lt1">
                <a:alpha val="7019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574" name="Google Shape;574;p69"/>
            <p:cNvSpPr/>
            <p:nvPr/>
          </p:nvSpPr>
          <p:spPr>
            <a:xfrm rot="-2408100">
              <a:off x="10823715" y="5216278"/>
              <a:ext cx="139581" cy="843185"/>
            </a:xfrm>
            <a:prstGeom prst="rect">
              <a:avLst/>
            </a:pr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575" name="Google Shape;575;p69"/>
            <p:cNvSpPr/>
            <p:nvPr/>
          </p:nvSpPr>
          <p:spPr>
            <a:xfrm>
              <a:off x="2018314" y="459955"/>
              <a:ext cx="1130613" cy="1130613"/>
            </a:xfrm>
            <a:prstGeom prst="mathMultiply">
              <a:avLst>
                <a:gd fmla="val 13603" name="adj1"/>
              </a:avLst>
            </a:prstGeom>
            <a:solidFill>
              <a:schemeClr val="lt1">
                <a:alpha val="5019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576" name="Google Shape;576;p69"/>
            <p:cNvSpPr/>
            <p:nvPr/>
          </p:nvSpPr>
          <p:spPr>
            <a:xfrm>
              <a:off x="10893506" y="2034371"/>
              <a:ext cx="1130613" cy="1130613"/>
            </a:xfrm>
            <a:prstGeom prst="mathMultiply">
              <a:avLst>
                <a:gd fmla="val 13603" name="adj1"/>
              </a:avLst>
            </a:prstGeom>
            <a:solidFill>
              <a:schemeClr val="lt1">
                <a:alpha val="5019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577" name="Google Shape;577;p69"/>
            <p:cNvSpPr/>
            <p:nvPr/>
          </p:nvSpPr>
          <p:spPr>
            <a:xfrm>
              <a:off x="733836" y="4873993"/>
              <a:ext cx="315794" cy="1263175"/>
            </a:xfrm>
            <a:custGeom>
              <a:rect b="b" l="l" r="r" t="t"/>
              <a:pathLst>
                <a:path extrusionOk="0" h="1263174" w="315793">
                  <a:moveTo>
                    <a:pt x="37709" y="1261352"/>
                  </a:moveTo>
                  <a:cubicBezTo>
                    <a:pt x="25809" y="1261352"/>
                    <a:pt x="16177" y="1251706"/>
                    <a:pt x="16177" y="1239821"/>
                  </a:cubicBezTo>
                  <a:cubicBezTo>
                    <a:pt x="16177" y="1198897"/>
                    <a:pt x="76924" y="1187198"/>
                    <a:pt x="153835" y="1172399"/>
                  </a:cubicBezTo>
                  <a:cubicBezTo>
                    <a:pt x="184940" y="1166413"/>
                    <a:pt x="234348" y="1156896"/>
                    <a:pt x="252190" y="1147236"/>
                  </a:cubicBezTo>
                  <a:cubicBezTo>
                    <a:pt x="234348" y="1137590"/>
                    <a:pt x="184940" y="1128073"/>
                    <a:pt x="153849" y="1122087"/>
                  </a:cubicBezTo>
                  <a:cubicBezTo>
                    <a:pt x="76939" y="1107288"/>
                    <a:pt x="16177" y="1095575"/>
                    <a:pt x="16177" y="1054665"/>
                  </a:cubicBezTo>
                  <a:cubicBezTo>
                    <a:pt x="16177" y="1013755"/>
                    <a:pt x="76939" y="1002057"/>
                    <a:pt x="153863" y="987272"/>
                  </a:cubicBezTo>
                  <a:cubicBezTo>
                    <a:pt x="184926" y="981286"/>
                    <a:pt x="234276" y="971798"/>
                    <a:pt x="252161" y="962166"/>
                  </a:cubicBezTo>
                  <a:cubicBezTo>
                    <a:pt x="234276" y="952534"/>
                    <a:pt x="184940" y="943046"/>
                    <a:pt x="153878" y="937075"/>
                  </a:cubicBezTo>
                  <a:cubicBezTo>
                    <a:pt x="76953" y="922290"/>
                    <a:pt x="16177" y="910606"/>
                    <a:pt x="16177" y="869710"/>
                  </a:cubicBezTo>
                  <a:cubicBezTo>
                    <a:pt x="16177" y="828815"/>
                    <a:pt x="76939" y="817116"/>
                    <a:pt x="153863" y="802331"/>
                  </a:cubicBezTo>
                  <a:cubicBezTo>
                    <a:pt x="184926" y="796346"/>
                    <a:pt x="234276" y="786858"/>
                    <a:pt x="252161" y="777226"/>
                  </a:cubicBezTo>
                  <a:cubicBezTo>
                    <a:pt x="234276" y="767594"/>
                    <a:pt x="184926" y="758106"/>
                    <a:pt x="153863" y="752135"/>
                  </a:cubicBezTo>
                  <a:cubicBezTo>
                    <a:pt x="76939" y="737350"/>
                    <a:pt x="16177" y="725665"/>
                    <a:pt x="16177" y="684770"/>
                  </a:cubicBezTo>
                  <a:cubicBezTo>
                    <a:pt x="16177" y="643875"/>
                    <a:pt x="76924" y="632190"/>
                    <a:pt x="153849" y="617391"/>
                  </a:cubicBezTo>
                  <a:cubicBezTo>
                    <a:pt x="184912" y="611420"/>
                    <a:pt x="234262" y="601932"/>
                    <a:pt x="252147" y="592300"/>
                  </a:cubicBezTo>
                  <a:cubicBezTo>
                    <a:pt x="234247" y="582668"/>
                    <a:pt x="184912" y="573180"/>
                    <a:pt x="153849" y="567209"/>
                  </a:cubicBezTo>
                  <a:cubicBezTo>
                    <a:pt x="76924" y="552409"/>
                    <a:pt x="16163" y="540739"/>
                    <a:pt x="16163" y="499830"/>
                  </a:cubicBezTo>
                  <a:cubicBezTo>
                    <a:pt x="16163" y="458934"/>
                    <a:pt x="76910" y="447264"/>
                    <a:pt x="153835" y="432480"/>
                  </a:cubicBezTo>
                  <a:cubicBezTo>
                    <a:pt x="184883" y="426508"/>
                    <a:pt x="234190" y="417034"/>
                    <a:pt x="252104" y="407417"/>
                  </a:cubicBezTo>
                  <a:cubicBezTo>
                    <a:pt x="234175" y="397800"/>
                    <a:pt x="184883" y="388326"/>
                    <a:pt x="153835" y="382369"/>
                  </a:cubicBezTo>
                  <a:cubicBezTo>
                    <a:pt x="76910" y="367584"/>
                    <a:pt x="16149" y="355914"/>
                    <a:pt x="16149" y="315033"/>
                  </a:cubicBezTo>
                  <a:cubicBezTo>
                    <a:pt x="16149" y="274123"/>
                    <a:pt x="76910" y="262453"/>
                    <a:pt x="153835" y="247654"/>
                  </a:cubicBezTo>
                  <a:cubicBezTo>
                    <a:pt x="184897" y="241683"/>
                    <a:pt x="234233" y="232195"/>
                    <a:pt x="252118" y="222563"/>
                  </a:cubicBezTo>
                  <a:cubicBezTo>
                    <a:pt x="234218" y="212945"/>
                    <a:pt x="184883" y="203457"/>
                    <a:pt x="153835" y="197486"/>
                  </a:cubicBezTo>
                  <a:cubicBezTo>
                    <a:pt x="76910" y="182701"/>
                    <a:pt x="16149" y="171017"/>
                    <a:pt x="16149" y="130121"/>
                  </a:cubicBezTo>
                  <a:cubicBezTo>
                    <a:pt x="16149" y="89226"/>
                    <a:pt x="76910" y="77542"/>
                    <a:pt x="153835" y="62757"/>
                  </a:cubicBezTo>
                  <a:cubicBezTo>
                    <a:pt x="188299" y="56140"/>
                    <a:pt x="245286" y="45173"/>
                    <a:pt x="256812" y="34508"/>
                  </a:cubicBezTo>
                  <a:cubicBezTo>
                    <a:pt x="258348" y="24115"/>
                    <a:pt x="267291" y="16149"/>
                    <a:pt x="278114" y="16149"/>
                  </a:cubicBezTo>
                  <a:cubicBezTo>
                    <a:pt x="290013" y="16149"/>
                    <a:pt x="299645" y="25780"/>
                    <a:pt x="299645" y="37680"/>
                  </a:cubicBezTo>
                  <a:cubicBezTo>
                    <a:pt x="299645" y="78575"/>
                    <a:pt x="238884" y="90260"/>
                    <a:pt x="161959" y="105044"/>
                  </a:cubicBezTo>
                  <a:cubicBezTo>
                    <a:pt x="130911" y="111016"/>
                    <a:pt x="81575" y="120504"/>
                    <a:pt x="63675" y="130121"/>
                  </a:cubicBezTo>
                  <a:cubicBezTo>
                    <a:pt x="81575" y="139739"/>
                    <a:pt x="130911" y="149227"/>
                    <a:pt x="161959" y="155198"/>
                  </a:cubicBezTo>
                  <a:cubicBezTo>
                    <a:pt x="238884" y="169983"/>
                    <a:pt x="299645" y="181668"/>
                    <a:pt x="299645" y="222563"/>
                  </a:cubicBezTo>
                  <a:cubicBezTo>
                    <a:pt x="299645" y="263472"/>
                    <a:pt x="238884" y="275142"/>
                    <a:pt x="161959" y="289942"/>
                  </a:cubicBezTo>
                  <a:cubicBezTo>
                    <a:pt x="130911" y="295913"/>
                    <a:pt x="81590" y="305387"/>
                    <a:pt x="63690" y="315019"/>
                  </a:cubicBezTo>
                  <a:cubicBezTo>
                    <a:pt x="81604" y="324636"/>
                    <a:pt x="130925" y="334110"/>
                    <a:pt x="161959" y="340067"/>
                  </a:cubicBezTo>
                  <a:cubicBezTo>
                    <a:pt x="238884" y="354852"/>
                    <a:pt x="299645" y="366522"/>
                    <a:pt x="299645" y="407403"/>
                  </a:cubicBezTo>
                  <a:cubicBezTo>
                    <a:pt x="299645" y="448298"/>
                    <a:pt x="238884" y="459982"/>
                    <a:pt x="161959" y="474767"/>
                  </a:cubicBezTo>
                  <a:cubicBezTo>
                    <a:pt x="130911" y="480739"/>
                    <a:pt x="81590" y="490212"/>
                    <a:pt x="63690" y="499844"/>
                  </a:cubicBezTo>
                  <a:cubicBezTo>
                    <a:pt x="81590" y="509461"/>
                    <a:pt x="130925" y="518950"/>
                    <a:pt x="161973" y="524921"/>
                  </a:cubicBezTo>
                  <a:cubicBezTo>
                    <a:pt x="238898" y="539720"/>
                    <a:pt x="299660" y="551390"/>
                    <a:pt x="299660" y="592300"/>
                  </a:cubicBezTo>
                  <a:cubicBezTo>
                    <a:pt x="299660" y="633210"/>
                    <a:pt x="238898" y="644894"/>
                    <a:pt x="161973" y="659679"/>
                  </a:cubicBezTo>
                  <a:cubicBezTo>
                    <a:pt x="130911" y="665650"/>
                    <a:pt x="81590" y="675138"/>
                    <a:pt x="63690" y="684770"/>
                  </a:cubicBezTo>
                  <a:cubicBezTo>
                    <a:pt x="81590" y="694402"/>
                    <a:pt x="130925" y="703890"/>
                    <a:pt x="161988" y="709861"/>
                  </a:cubicBezTo>
                  <a:cubicBezTo>
                    <a:pt x="238912" y="724646"/>
                    <a:pt x="299674" y="736331"/>
                    <a:pt x="299674" y="777226"/>
                  </a:cubicBezTo>
                  <a:cubicBezTo>
                    <a:pt x="299674" y="818121"/>
                    <a:pt x="238912" y="829820"/>
                    <a:pt x="161988" y="844605"/>
                  </a:cubicBezTo>
                  <a:cubicBezTo>
                    <a:pt x="130925" y="850590"/>
                    <a:pt x="81575" y="860079"/>
                    <a:pt x="63690" y="869710"/>
                  </a:cubicBezTo>
                  <a:cubicBezTo>
                    <a:pt x="81590" y="879342"/>
                    <a:pt x="130940" y="888830"/>
                    <a:pt x="162002" y="894801"/>
                  </a:cubicBezTo>
                  <a:cubicBezTo>
                    <a:pt x="238912" y="909586"/>
                    <a:pt x="299674" y="921271"/>
                    <a:pt x="299674" y="962152"/>
                  </a:cubicBezTo>
                  <a:cubicBezTo>
                    <a:pt x="299674" y="1003076"/>
                    <a:pt x="238912" y="1014760"/>
                    <a:pt x="161988" y="1029545"/>
                  </a:cubicBezTo>
                  <a:cubicBezTo>
                    <a:pt x="130911" y="1035531"/>
                    <a:pt x="81532" y="1045033"/>
                    <a:pt x="63661" y="1054665"/>
                  </a:cubicBezTo>
                  <a:cubicBezTo>
                    <a:pt x="81518" y="1064325"/>
                    <a:pt x="130911" y="1073828"/>
                    <a:pt x="161988" y="1079814"/>
                  </a:cubicBezTo>
                  <a:cubicBezTo>
                    <a:pt x="238898" y="1094613"/>
                    <a:pt x="299660" y="1106312"/>
                    <a:pt x="299660" y="1147236"/>
                  </a:cubicBezTo>
                  <a:cubicBezTo>
                    <a:pt x="299660" y="1188160"/>
                    <a:pt x="238898" y="1199873"/>
                    <a:pt x="161973" y="1214672"/>
                  </a:cubicBezTo>
                  <a:cubicBezTo>
                    <a:pt x="127509" y="1221318"/>
                    <a:pt x="70508" y="1232299"/>
                    <a:pt x="58996" y="1242979"/>
                  </a:cubicBezTo>
                  <a:cubicBezTo>
                    <a:pt x="57489" y="1253371"/>
                    <a:pt x="48532" y="1261352"/>
                    <a:pt x="37709" y="1261352"/>
                  </a:cubicBezTo>
                  <a:close/>
                </a:path>
              </a:pathLst>
            </a:custGeom>
            <a:solidFill>
              <a:schemeClr val="lt1">
                <a:alpha val="60392"/>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578" name="Google Shape;578;p69"/>
            <p:cNvSpPr/>
            <p:nvPr/>
          </p:nvSpPr>
          <p:spPr>
            <a:xfrm>
              <a:off x="11300915" y="327393"/>
              <a:ext cx="315794" cy="1263175"/>
            </a:xfrm>
            <a:custGeom>
              <a:rect b="b" l="l" r="r" t="t"/>
              <a:pathLst>
                <a:path extrusionOk="0" h="1263174" w="315793">
                  <a:moveTo>
                    <a:pt x="37709" y="1261352"/>
                  </a:moveTo>
                  <a:cubicBezTo>
                    <a:pt x="25809" y="1261352"/>
                    <a:pt x="16177" y="1251706"/>
                    <a:pt x="16177" y="1239821"/>
                  </a:cubicBezTo>
                  <a:cubicBezTo>
                    <a:pt x="16177" y="1198897"/>
                    <a:pt x="76924" y="1187198"/>
                    <a:pt x="153835" y="1172399"/>
                  </a:cubicBezTo>
                  <a:cubicBezTo>
                    <a:pt x="184940" y="1166413"/>
                    <a:pt x="234348" y="1156896"/>
                    <a:pt x="252190" y="1147236"/>
                  </a:cubicBezTo>
                  <a:cubicBezTo>
                    <a:pt x="234348" y="1137590"/>
                    <a:pt x="184940" y="1128073"/>
                    <a:pt x="153849" y="1122087"/>
                  </a:cubicBezTo>
                  <a:cubicBezTo>
                    <a:pt x="76939" y="1107288"/>
                    <a:pt x="16177" y="1095575"/>
                    <a:pt x="16177" y="1054665"/>
                  </a:cubicBezTo>
                  <a:cubicBezTo>
                    <a:pt x="16177" y="1013755"/>
                    <a:pt x="76939" y="1002057"/>
                    <a:pt x="153863" y="987272"/>
                  </a:cubicBezTo>
                  <a:cubicBezTo>
                    <a:pt x="184926" y="981286"/>
                    <a:pt x="234276" y="971798"/>
                    <a:pt x="252161" y="962166"/>
                  </a:cubicBezTo>
                  <a:cubicBezTo>
                    <a:pt x="234276" y="952534"/>
                    <a:pt x="184940" y="943046"/>
                    <a:pt x="153878" y="937075"/>
                  </a:cubicBezTo>
                  <a:cubicBezTo>
                    <a:pt x="76953" y="922290"/>
                    <a:pt x="16177" y="910606"/>
                    <a:pt x="16177" y="869710"/>
                  </a:cubicBezTo>
                  <a:cubicBezTo>
                    <a:pt x="16177" y="828815"/>
                    <a:pt x="76939" y="817116"/>
                    <a:pt x="153863" y="802331"/>
                  </a:cubicBezTo>
                  <a:cubicBezTo>
                    <a:pt x="184926" y="796346"/>
                    <a:pt x="234276" y="786858"/>
                    <a:pt x="252161" y="777226"/>
                  </a:cubicBezTo>
                  <a:cubicBezTo>
                    <a:pt x="234276" y="767594"/>
                    <a:pt x="184926" y="758106"/>
                    <a:pt x="153863" y="752135"/>
                  </a:cubicBezTo>
                  <a:cubicBezTo>
                    <a:pt x="76939" y="737350"/>
                    <a:pt x="16177" y="725665"/>
                    <a:pt x="16177" y="684770"/>
                  </a:cubicBezTo>
                  <a:cubicBezTo>
                    <a:pt x="16177" y="643875"/>
                    <a:pt x="76924" y="632190"/>
                    <a:pt x="153849" y="617391"/>
                  </a:cubicBezTo>
                  <a:cubicBezTo>
                    <a:pt x="184912" y="611420"/>
                    <a:pt x="234262" y="601932"/>
                    <a:pt x="252147" y="592300"/>
                  </a:cubicBezTo>
                  <a:cubicBezTo>
                    <a:pt x="234247" y="582668"/>
                    <a:pt x="184912" y="573180"/>
                    <a:pt x="153849" y="567209"/>
                  </a:cubicBezTo>
                  <a:cubicBezTo>
                    <a:pt x="76924" y="552409"/>
                    <a:pt x="16163" y="540739"/>
                    <a:pt x="16163" y="499830"/>
                  </a:cubicBezTo>
                  <a:cubicBezTo>
                    <a:pt x="16163" y="458934"/>
                    <a:pt x="76910" y="447264"/>
                    <a:pt x="153835" y="432480"/>
                  </a:cubicBezTo>
                  <a:cubicBezTo>
                    <a:pt x="184883" y="426508"/>
                    <a:pt x="234190" y="417034"/>
                    <a:pt x="252104" y="407417"/>
                  </a:cubicBezTo>
                  <a:cubicBezTo>
                    <a:pt x="234175" y="397800"/>
                    <a:pt x="184883" y="388326"/>
                    <a:pt x="153835" y="382369"/>
                  </a:cubicBezTo>
                  <a:cubicBezTo>
                    <a:pt x="76910" y="367584"/>
                    <a:pt x="16149" y="355914"/>
                    <a:pt x="16149" y="315033"/>
                  </a:cubicBezTo>
                  <a:cubicBezTo>
                    <a:pt x="16149" y="274123"/>
                    <a:pt x="76910" y="262453"/>
                    <a:pt x="153835" y="247654"/>
                  </a:cubicBezTo>
                  <a:cubicBezTo>
                    <a:pt x="184897" y="241683"/>
                    <a:pt x="234233" y="232195"/>
                    <a:pt x="252118" y="222563"/>
                  </a:cubicBezTo>
                  <a:cubicBezTo>
                    <a:pt x="234218" y="212945"/>
                    <a:pt x="184883" y="203457"/>
                    <a:pt x="153835" y="197486"/>
                  </a:cubicBezTo>
                  <a:cubicBezTo>
                    <a:pt x="76910" y="182701"/>
                    <a:pt x="16149" y="171017"/>
                    <a:pt x="16149" y="130121"/>
                  </a:cubicBezTo>
                  <a:cubicBezTo>
                    <a:pt x="16149" y="89226"/>
                    <a:pt x="76910" y="77542"/>
                    <a:pt x="153835" y="62757"/>
                  </a:cubicBezTo>
                  <a:cubicBezTo>
                    <a:pt x="188299" y="56140"/>
                    <a:pt x="245286" y="45173"/>
                    <a:pt x="256812" y="34508"/>
                  </a:cubicBezTo>
                  <a:cubicBezTo>
                    <a:pt x="258348" y="24115"/>
                    <a:pt x="267291" y="16149"/>
                    <a:pt x="278114" y="16149"/>
                  </a:cubicBezTo>
                  <a:cubicBezTo>
                    <a:pt x="290013" y="16149"/>
                    <a:pt x="299645" y="25780"/>
                    <a:pt x="299645" y="37680"/>
                  </a:cubicBezTo>
                  <a:cubicBezTo>
                    <a:pt x="299645" y="78575"/>
                    <a:pt x="238884" y="90260"/>
                    <a:pt x="161959" y="105044"/>
                  </a:cubicBezTo>
                  <a:cubicBezTo>
                    <a:pt x="130911" y="111016"/>
                    <a:pt x="81575" y="120504"/>
                    <a:pt x="63675" y="130121"/>
                  </a:cubicBezTo>
                  <a:cubicBezTo>
                    <a:pt x="81575" y="139739"/>
                    <a:pt x="130911" y="149227"/>
                    <a:pt x="161959" y="155198"/>
                  </a:cubicBezTo>
                  <a:cubicBezTo>
                    <a:pt x="238884" y="169983"/>
                    <a:pt x="299645" y="181668"/>
                    <a:pt x="299645" y="222563"/>
                  </a:cubicBezTo>
                  <a:cubicBezTo>
                    <a:pt x="299645" y="263472"/>
                    <a:pt x="238884" y="275142"/>
                    <a:pt x="161959" y="289942"/>
                  </a:cubicBezTo>
                  <a:cubicBezTo>
                    <a:pt x="130911" y="295913"/>
                    <a:pt x="81590" y="305387"/>
                    <a:pt x="63690" y="315019"/>
                  </a:cubicBezTo>
                  <a:cubicBezTo>
                    <a:pt x="81604" y="324636"/>
                    <a:pt x="130925" y="334110"/>
                    <a:pt x="161959" y="340067"/>
                  </a:cubicBezTo>
                  <a:cubicBezTo>
                    <a:pt x="238884" y="354852"/>
                    <a:pt x="299645" y="366522"/>
                    <a:pt x="299645" y="407403"/>
                  </a:cubicBezTo>
                  <a:cubicBezTo>
                    <a:pt x="299645" y="448298"/>
                    <a:pt x="238884" y="459982"/>
                    <a:pt x="161959" y="474767"/>
                  </a:cubicBezTo>
                  <a:cubicBezTo>
                    <a:pt x="130911" y="480739"/>
                    <a:pt x="81590" y="490212"/>
                    <a:pt x="63690" y="499844"/>
                  </a:cubicBezTo>
                  <a:cubicBezTo>
                    <a:pt x="81590" y="509461"/>
                    <a:pt x="130925" y="518950"/>
                    <a:pt x="161973" y="524921"/>
                  </a:cubicBezTo>
                  <a:cubicBezTo>
                    <a:pt x="238898" y="539720"/>
                    <a:pt x="299660" y="551390"/>
                    <a:pt x="299660" y="592300"/>
                  </a:cubicBezTo>
                  <a:cubicBezTo>
                    <a:pt x="299660" y="633210"/>
                    <a:pt x="238898" y="644894"/>
                    <a:pt x="161973" y="659679"/>
                  </a:cubicBezTo>
                  <a:cubicBezTo>
                    <a:pt x="130911" y="665650"/>
                    <a:pt x="81590" y="675138"/>
                    <a:pt x="63690" y="684770"/>
                  </a:cubicBezTo>
                  <a:cubicBezTo>
                    <a:pt x="81590" y="694402"/>
                    <a:pt x="130925" y="703890"/>
                    <a:pt x="161988" y="709861"/>
                  </a:cubicBezTo>
                  <a:cubicBezTo>
                    <a:pt x="238912" y="724646"/>
                    <a:pt x="299674" y="736331"/>
                    <a:pt x="299674" y="777226"/>
                  </a:cubicBezTo>
                  <a:cubicBezTo>
                    <a:pt x="299674" y="818121"/>
                    <a:pt x="238912" y="829820"/>
                    <a:pt x="161988" y="844605"/>
                  </a:cubicBezTo>
                  <a:cubicBezTo>
                    <a:pt x="130925" y="850590"/>
                    <a:pt x="81575" y="860079"/>
                    <a:pt x="63690" y="869710"/>
                  </a:cubicBezTo>
                  <a:cubicBezTo>
                    <a:pt x="81590" y="879342"/>
                    <a:pt x="130940" y="888830"/>
                    <a:pt x="162002" y="894801"/>
                  </a:cubicBezTo>
                  <a:cubicBezTo>
                    <a:pt x="238912" y="909586"/>
                    <a:pt x="299674" y="921271"/>
                    <a:pt x="299674" y="962152"/>
                  </a:cubicBezTo>
                  <a:cubicBezTo>
                    <a:pt x="299674" y="1003076"/>
                    <a:pt x="238912" y="1014760"/>
                    <a:pt x="161988" y="1029545"/>
                  </a:cubicBezTo>
                  <a:cubicBezTo>
                    <a:pt x="130911" y="1035531"/>
                    <a:pt x="81532" y="1045033"/>
                    <a:pt x="63661" y="1054665"/>
                  </a:cubicBezTo>
                  <a:cubicBezTo>
                    <a:pt x="81518" y="1064325"/>
                    <a:pt x="130911" y="1073828"/>
                    <a:pt x="161988" y="1079814"/>
                  </a:cubicBezTo>
                  <a:cubicBezTo>
                    <a:pt x="238898" y="1094613"/>
                    <a:pt x="299660" y="1106312"/>
                    <a:pt x="299660" y="1147236"/>
                  </a:cubicBezTo>
                  <a:cubicBezTo>
                    <a:pt x="299660" y="1188160"/>
                    <a:pt x="238898" y="1199873"/>
                    <a:pt x="161973" y="1214672"/>
                  </a:cubicBezTo>
                  <a:cubicBezTo>
                    <a:pt x="127509" y="1221318"/>
                    <a:pt x="70508" y="1232299"/>
                    <a:pt x="58996" y="1242979"/>
                  </a:cubicBezTo>
                  <a:cubicBezTo>
                    <a:pt x="57489" y="1253371"/>
                    <a:pt x="48532" y="1261352"/>
                    <a:pt x="37709" y="1261352"/>
                  </a:cubicBezTo>
                  <a:close/>
                </a:path>
              </a:pathLst>
            </a:custGeom>
            <a:solidFill>
              <a:schemeClr val="lt1">
                <a:alpha val="60392"/>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579" name="Google Shape;579;p69"/>
            <p:cNvSpPr/>
            <p:nvPr/>
          </p:nvSpPr>
          <p:spPr>
            <a:xfrm>
              <a:off x="8037444" y="4164785"/>
              <a:ext cx="315794" cy="1263175"/>
            </a:xfrm>
            <a:custGeom>
              <a:rect b="b" l="l" r="r" t="t"/>
              <a:pathLst>
                <a:path extrusionOk="0" h="1263174" w="315793">
                  <a:moveTo>
                    <a:pt x="37709" y="1261352"/>
                  </a:moveTo>
                  <a:cubicBezTo>
                    <a:pt x="25809" y="1261352"/>
                    <a:pt x="16177" y="1251706"/>
                    <a:pt x="16177" y="1239821"/>
                  </a:cubicBezTo>
                  <a:cubicBezTo>
                    <a:pt x="16177" y="1198897"/>
                    <a:pt x="76924" y="1187198"/>
                    <a:pt x="153835" y="1172399"/>
                  </a:cubicBezTo>
                  <a:cubicBezTo>
                    <a:pt x="184940" y="1166413"/>
                    <a:pt x="234348" y="1156896"/>
                    <a:pt x="252190" y="1147236"/>
                  </a:cubicBezTo>
                  <a:cubicBezTo>
                    <a:pt x="234348" y="1137590"/>
                    <a:pt x="184940" y="1128073"/>
                    <a:pt x="153849" y="1122087"/>
                  </a:cubicBezTo>
                  <a:cubicBezTo>
                    <a:pt x="76939" y="1107288"/>
                    <a:pt x="16177" y="1095575"/>
                    <a:pt x="16177" y="1054665"/>
                  </a:cubicBezTo>
                  <a:cubicBezTo>
                    <a:pt x="16177" y="1013755"/>
                    <a:pt x="76939" y="1002057"/>
                    <a:pt x="153863" y="987272"/>
                  </a:cubicBezTo>
                  <a:cubicBezTo>
                    <a:pt x="184926" y="981286"/>
                    <a:pt x="234276" y="971798"/>
                    <a:pt x="252161" y="962166"/>
                  </a:cubicBezTo>
                  <a:cubicBezTo>
                    <a:pt x="234276" y="952534"/>
                    <a:pt x="184940" y="943046"/>
                    <a:pt x="153878" y="937075"/>
                  </a:cubicBezTo>
                  <a:cubicBezTo>
                    <a:pt x="76953" y="922290"/>
                    <a:pt x="16177" y="910606"/>
                    <a:pt x="16177" y="869710"/>
                  </a:cubicBezTo>
                  <a:cubicBezTo>
                    <a:pt x="16177" y="828815"/>
                    <a:pt x="76939" y="817116"/>
                    <a:pt x="153863" y="802331"/>
                  </a:cubicBezTo>
                  <a:cubicBezTo>
                    <a:pt x="184926" y="796346"/>
                    <a:pt x="234276" y="786858"/>
                    <a:pt x="252161" y="777226"/>
                  </a:cubicBezTo>
                  <a:cubicBezTo>
                    <a:pt x="234276" y="767594"/>
                    <a:pt x="184926" y="758106"/>
                    <a:pt x="153863" y="752135"/>
                  </a:cubicBezTo>
                  <a:cubicBezTo>
                    <a:pt x="76939" y="737350"/>
                    <a:pt x="16177" y="725665"/>
                    <a:pt x="16177" y="684770"/>
                  </a:cubicBezTo>
                  <a:cubicBezTo>
                    <a:pt x="16177" y="643875"/>
                    <a:pt x="76924" y="632190"/>
                    <a:pt x="153849" y="617391"/>
                  </a:cubicBezTo>
                  <a:cubicBezTo>
                    <a:pt x="184912" y="611420"/>
                    <a:pt x="234262" y="601932"/>
                    <a:pt x="252147" y="592300"/>
                  </a:cubicBezTo>
                  <a:cubicBezTo>
                    <a:pt x="234247" y="582668"/>
                    <a:pt x="184912" y="573180"/>
                    <a:pt x="153849" y="567209"/>
                  </a:cubicBezTo>
                  <a:cubicBezTo>
                    <a:pt x="76924" y="552409"/>
                    <a:pt x="16163" y="540739"/>
                    <a:pt x="16163" y="499830"/>
                  </a:cubicBezTo>
                  <a:cubicBezTo>
                    <a:pt x="16163" y="458934"/>
                    <a:pt x="76910" y="447264"/>
                    <a:pt x="153835" y="432480"/>
                  </a:cubicBezTo>
                  <a:cubicBezTo>
                    <a:pt x="184883" y="426508"/>
                    <a:pt x="234190" y="417034"/>
                    <a:pt x="252104" y="407417"/>
                  </a:cubicBezTo>
                  <a:cubicBezTo>
                    <a:pt x="234175" y="397800"/>
                    <a:pt x="184883" y="388326"/>
                    <a:pt x="153835" y="382369"/>
                  </a:cubicBezTo>
                  <a:cubicBezTo>
                    <a:pt x="76910" y="367584"/>
                    <a:pt x="16149" y="355914"/>
                    <a:pt x="16149" y="315033"/>
                  </a:cubicBezTo>
                  <a:cubicBezTo>
                    <a:pt x="16149" y="274123"/>
                    <a:pt x="76910" y="262453"/>
                    <a:pt x="153835" y="247654"/>
                  </a:cubicBezTo>
                  <a:cubicBezTo>
                    <a:pt x="184897" y="241683"/>
                    <a:pt x="234233" y="232195"/>
                    <a:pt x="252118" y="222563"/>
                  </a:cubicBezTo>
                  <a:cubicBezTo>
                    <a:pt x="234218" y="212945"/>
                    <a:pt x="184883" y="203457"/>
                    <a:pt x="153835" y="197486"/>
                  </a:cubicBezTo>
                  <a:cubicBezTo>
                    <a:pt x="76910" y="182701"/>
                    <a:pt x="16149" y="171017"/>
                    <a:pt x="16149" y="130121"/>
                  </a:cubicBezTo>
                  <a:cubicBezTo>
                    <a:pt x="16149" y="89226"/>
                    <a:pt x="76910" y="77542"/>
                    <a:pt x="153835" y="62757"/>
                  </a:cubicBezTo>
                  <a:cubicBezTo>
                    <a:pt x="188299" y="56140"/>
                    <a:pt x="245286" y="45173"/>
                    <a:pt x="256812" y="34508"/>
                  </a:cubicBezTo>
                  <a:cubicBezTo>
                    <a:pt x="258348" y="24115"/>
                    <a:pt x="267291" y="16149"/>
                    <a:pt x="278114" y="16149"/>
                  </a:cubicBezTo>
                  <a:cubicBezTo>
                    <a:pt x="290013" y="16149"/>
                    <a:pt x="299645" y="25780"/>
                    <a:pt x="299645" y="37680"/>
                  </a:cubicBezTo>
                  <a:cubicBezTo>
                    <a:pt x="299645" y="78575"/>
                    <a:pt x="238884" y="90260"/>
                    <a:pt x="161959" y="105044"/>
                  </a:cubicBezTo>
                  <a:cubicBezTo>
                    <a:pt x="130911" y="111016"/>
                    <a:pt x="81575" y="120504"/>
                    <a:pt x="63675" y="130121"/>
                  </a:cubicBezTo>
                  <a:cubicBezTo>
                    <a:pt x="81575" y="139739"/>
                    <a:pt x="130911" y="149227"/>
                    <a:pt x="161959" y="155198"/>
                  </a:cubicBezTo>
                  <a:cubicBezTo>
                    <a:pt x="238884" y="169983"/>
                    <a:pt x="299645" y="181668"/>
                    <a:pt x="299645" y="222563"/>
                  </a:cubicBezTo>
                  <a:cubicBezTo>
                    <a:pt x="299645" y="263472"/>
                    <a:pt x="238884" y="275142"/>
                    <a:pt x="161959" y="289942"/>
                  </a:cubicBezTo>
                  <a:cubicBezTo>
                    <a:pt x="130911" y="295913"/>
                    <a:pt x="81590" y="305387"/>
                    <a:pt x="63690" y="315019"/>
                  </a:cubicBezTo>
                  <a:cubicBezTo>
                    <a:pt x="81604" y="324636"/>
                    <a:pt x="130925" y="334110"/>
                    <a:pt x="161959" y="340067"/>
                  </a:cubicBezTo>
                  <a:cubicBezTo>
                    <a:pt x="238884" y="354852"/>
                    <a:pt x="299645" y="366522"/>
                    <a:pt x="299645" y="407403"/>
                  </a:cubicBezTo>
                  <a:cubicBezTo>
                    <a:pt x="299645" y="448298"/>
                    <a:pt x="238884" y="459982"/>
                    <a:pt x="161959" y="474767"/>
                  </a:cubicBezTo>
                  <a:cubicBezTo>
                    <a:pt x="130911" y="480739"/>
                    <a:pt x="81590" y="490212"/>
                    <a:pt x="63690" y="499844"/>
                  </a:cubicBezTo>
                  <a:cubicBezTo>
                    <a:pt x="81590" y="509461"/>
                    <a:pt x="130925" y="518950"/>
                    <a:pt x="161973" y="524921"/>
                  </a:cubicBezTo>
                  <a:cubicBezTo>
                    <a:pt x="238898" y="539720"/>
                    <a:pt x="299660" y="551390"/>
                    <a:pt x="299660" y="592300"/>
                  </a:cubicBezTo>
                  <a:cubicBezTo>
                    <a:pt x="299660" y="633210"/>
                    <a:pt x="238898" y="644894"/>
                    <a:pt x="161973" y="659679"/>
                  </a:cubicBezTo>
                  <a:cubicBezTo>
                    <a:pt x="130911" y="665650"/>
                    <a:pt x="81590" y="675138"/>
                    <a:pt x="63690" y="684770"/>
                  </a:cubicBezTo>
                  <a:cubicBezTo>
                    <a:pt x="81590" y="694402"/>
                    <a:pt x="130925" y="703890"/>
                    <a:pt x="161988" y="709861"/>
                  </a:cubicBezTo>
                  <a:cubicBezTo>
                    <a:pt x="238912" y="724646"/>
                    <a:pt x="299674" y="736331"/>
                    <a:pt x="299674" y="777226"/>
                  </a:cubicBezTo>
                  <a:cubicBezTo>
                    <a:pt x="299674" y="818121"/>
                    <a:pt x="238912" y="829820"/>
                    <a:pt x="161988" y="844605"/>
                  </a:cubicBezTo>
                  <a:cubicBezTo>
                    <a:pt x="130925" y="850590"/>
                    <a:pt x="81575" y="860079"/>
                    <a:pt x="63690" y="869710"/>
                  </a:cubicBezTo>
                  <a:cubicBezTo>
                    <a:pt x="81590" y="879342"/>
                    <a:pt x="130940" y="888830"/>
                    <a:pt x="162002" y="894801"/>
                  </a:cubicBezTo>
                  <a:cubicBezTo>
                    <a:pt x="238912" y="909586"/>
                    <a:pt x="299674" y="921271"/>
                    <a:pt x="299674" y="962152"/>
                  </a:cubicBezTo>
                  <a:cubicBezTo>
                    <a:pt x="299674" y="1003076"/>
                    <a:pt x="238912" y="1014760"/>
                    <a:pt x="161988" y="1029545"/>
                  </a:cubicBezTo>
                  <a:cubicBezTo>
                    <a:pt x="130911" y="1035531"/>
                    <a:pt x="81532" y="1045033"/>
                    <a:pt x="63661" y="1054665"/>
                  </a:cubicBezTo>
                  <a:cubicBezTo>
                    <a:pt x="81518" y="1064325"/>
                    <a:pt x="130911" y="1073828"/>
                    <a:pt x="161988" y="1079814"/>
                  </a:cubicBezTo>
                  <a:cubicBezTo>
                    <a:pt x="238898" y="1094613"/>
                    <a:pt x="299660" y="1106312"/>
                    <a:pt x="299660" y="1147236"/>
                  </a:cubicBezTo>
                  <a:cubicBezTo>
                    <a:pt x="299660" y="1188160"/>
                    <a:pt x="238898" y="1199873"/>
                    <a:pt x="161973" y="1214672"/>
                  </a:cubicBezTo>
                  <a:cubicBezTo>
                    <a:pt x="127509" y="1221318"/>
                    <a:pt x="70508" y="1232299"/>
                    <a:pt x="58996" y="1242979"/>
                  </a:cubicBezTo>
                  <a:cubicBezTo>
                    <a:pt x="57489" y="1253371"/>
                    <a:pt x="48532" y="1261352"/>
                    <a:pt x="37709" y="1261352"/>
                  </a:cubicBezTo>
                  <a:close/>
                </a:path>
              </a:pathLst>
            </a:custGeom>
            <a:solidFill>
              <a:schemeClr val="lt1">
                <a:alpha val="60392"/>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580" name="Google Shape;580;p69"/>
            <p:cNvSpPr/>
            <p:nvPr/>
          </p:nvSpPr>
          <p:spPr>
            <a:xfrm rot="10800000">
              <a:off x="2358848" y="3743192"/>
              <a:ext cx="790079" cy="843185"/>
            </a:xfrm>
            <a:prstGeom prst="blockArc">
              <a:avLst>
                <a:gd fmla="val 10800000" name="adj1"/>
                <a:gd fmla="val 0" name="adj2"/>
                <a:gd fmla="val 16342" name="adj3"/>
              </a:avLst>
            </a:prstGeom>
            <a:solidFill>
              <a:schemeClr val="lt1">
                <a:alpha val="7019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l BG (Blank)">
  <p:cSld name="Teal BG (Blank)">
    <p:bg>
      <p:bgPr>
        <a:solidFill>
          <a:schemeClr val="accent6"/>
        </a:solidFill>
      </p:bgPr>
    </p:bg>
    <p:spTree>
      <p:nvGrpSpPr>
        <p:cNvPr id="581" name="Shape 581"/>
        <p:cNvGrpSpPr/>
        <p:nvPr/>
      </p:nvGrpSpPr>
      <p:grpSpPr>
        <a:xfrm>
          <a:off x="0" y="0"/>
          <a:ext cx="0" cy="0"/>
          <a:chOff x="0" y="0"/>
          <a:chExt cx="0" cy="0"/>
        </a:xfrm>
      </p:grpSpPr>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l Statement">
  <p:cSld name="Teal Statement">
    <p:bg>
      <p:bgPr>
        <a:solidFill>
          <a:schemeClr val="accent6"/>
        </a:solidFill>
      </p:bgPr>
    </p:bg>
    <p:spTree>
      <p:nvGrpSpPr>
        <p:cNvPr id="582" name="Shape 582"/>
        <p:cNvGrpSpPr/>
        <p:nvPr/>
      </p:nvGrpSpPr>
      <p:grpSpPr>
        <a:xfrm>
          <a:off x="0" y="0"/>
          <a:ext cx="0" cy="0"/>
          <a:chOff x="0" y="0"/>
          <a:chExt cx="0" cy="0"/>
        </a:xfrm>
      </p:grpSpPr>
      <p:pic>
        <p:nvPicPr>
          <p:cNvPr id="583" name="Google Shape;583;p71"/>
          <p:cNvPicPr preferRelativeResize="0"/>
          <p:nvPr/>
        </p:nvPicPr>
        <p:blipFill rotWithShape="1">
          <a:blip r:embed="rId2">
            <a:alphaModFix/>
          </a:blip>
          <a:srcRect b="17723" l="0" r="17289" t="0"/>
          <a:stretch/>
        </p:blipFill>
        <p:spPr>
          <a:xfrm>
            <a:off x="10195270" y="4871704"/>
            <a:ext cx="1996730" cy="1986296"/>
          </a:xfrm>
          <a:prstGeom prst="rect">
            <a:avLst/>
          </a:prstGeom>
          <a:noFill/>
          <a:ln>
            <a:noFill/>
          </a:ln>
        </p:spPr>
      </p:pic>
      <p:sp>
        <p:nvSpPr>
          <p:cNvPr id="584" name="Google Shape;584;p71"/>
          <p:cNvSpPr txBox="1"/>
          <p:nvPr>
            <p:ph idx="1" type="body"/>
          </p:nvPr>
        </p:nvSpPr>
        <p:spPr>
          <a:xfrm>
            <a:off x="1284594" y="1905506"/>
            <a:ext cx="8392806" cy="4093512"/>
          </a:xfrm>
          <a:prstGeom prst="rect">
            <a:avLst/>
          </a:prstGeom>
          <a:noFill/>
          <a:ln>
            <a:noFill/>
          </a:ln>
        </p:spPr>
        <p:txBody>
          <a:bodyPr anchorCtr="0" anchor="t" bIns="45700" lIns="91425" spcFirstLastPara="1" rIns="91425" wrap="square" tIns="45700">
            <a:noAutofit/>
          </a:bodyPr>
          <a:lstStyle>
            <a:lvl1pPr indent="-228600" lvl="0" marL="457200" algn="l">
              <a:lnSpc>
                <a:spcPct val="80000"/>
              </a:lnSpc>
              <a:spcBef>
                <a:spcPts val="1000"/>
              </a:spcBef>
              <a:spcAft>
                <a:spcPts val="0"/>
              </a:spcAft>
              <a:buClr>
                <a:schemeClr val="lt1"/>
              </a:buClr>
              <a:buSzPts val="8000"/>
              <a:buNone/>
              <a:defRPr b="1" sz="8000">
                <a:solidFill>
                  <a:schemeClr val="lt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3" showMasterSp="0">
  <p:cSld name="COVER #3">
    <p:bg>
      <p:bgPr>
        <a:solidFill>
          <a:schemeClr val="lt1"/>
        </a:solidFill>
      </p:bgPr>
    </p:bg>
    <p:spTree>
      <p:nvGrpSpPr>
        <p:cNvPr id="59" name="Shape 59"/>
        <p:cNvGrpSpPr/>
        <p:nvPr/>
      </p:nvGrpSpPr>
      <p:grpSpPr>
        <a:xfrm>
          <a:off x="0" y="0"/>
          <a:ext cx="0" cy="0"/>
          <a:chOff x="0" y="0"/>
          <a:chExt cx="0" cy="0"/>
        </a:xfrm>
      </p:grpSpPr>
      <p:pic>
        <p:nvPicPr>
          <p:cNvPr id="60" name="Google Shape;60;p8"/>
          <p:cNvPicPr preferRelativeResize="0"/>
          <p:nvPr/>
        </p:nvPicPr>
        <p:blipFill rotWithShape="1">
          <a:blip r:embed="rId2">
            <a:alphaModFix/>
          </a:blip>
          <a:srcRect b="0" l="0" r="0" t="0"/>
          <a:stretch/>
        </p:blipFill>
        <p:spPr>
          <a:xfrm>
            <a:off x="3404961" y="2979117"/>
            <a:ext cx="5370882" cy="891133"/>
          </a:xfrm>
          <a:prstGeom prst="rect">
            <a:avLst/>
          </a:prstGeom>
          <a:noFill/>
          <a:ln>
            <a:noFill/>
          </a:ln>
        </p:spPr>
      </p:pic>
      <p:pic>
        <p:nvPicPr>
          <p:cNvPr id="61" name="Google Shape;61;p8"/>
          <p:cNvPicPr preferRelativeResize="0"/>
          <p:nvPr/>
        </p:nvPicPr>
        <p:blipFill rotWithShape="1">
          <a:blip r:embed="rId3">
            <a:alphaModFix/>
          </a:blip>
          <a:srcRect b="0" l="0" r="0" t="0"/>
          <a:stretch/>
        </p:blipFill>
        <p:spPr>
          <a:xfrm>
            <a:off x="3288934" y="2587538"/>
            <a:ext cx="5602935" cy="1674289"/>
          </a:xfrm>
          <a:prstGeom prst="rect">
            <a:avLst/>
          </a:prstGeom>
          <a:noFill/>
          <a:ln>
            <a:noFill/>
          </a:ln>
        </p:spPr>
      </p:pic>
      <p:pic>
        <p:nvPicPr>
          <p:cNvPr id="62" name="Google Shape;62;p8"/>
          <p:cNvPicPr preferRelativeResize="0"/>
          <p:nvPr/>
        </p:nvPicPr>
        <p:blipFill rotWithShape="1">
          <a:blip r:embed="rId2">
            <a:alphaModFix/>
          </a:blip>
          <a:srcRect b="0" l="0" r="0" t="0"/>
          <a:stretch/>
        </p:blipFill>
        <p:spPr>
          <a:xfrm>
            <a:off x="3404961" y="2979117"/>
            <a:ext cx="5370882" cy="891133"/>
          </a:xfrm>
          <a:prstGeom prst="rect">
            <a:avLst/>
          </a:prstGeom>
          <a:noFill/>
          <a:ln>
            <a:noFill/>
          </a:ln>
        </p:spPr>
      </p:pic>
      <p:pic>
        <p:nvPicPr>
          <p:cNvPr id="63" name="Google Shape;63;p8"/>
          <p:cNvPicPr preferRelativeResize="0"/>
          <p:nvPr/>
        </p:nvPicPr>
        <p:blipFill rotWithShape="1">
          <a:blip r:embed="rId3">
            <a:alphaModFix/>
          </a:blip>
          <a:srcRect b="0" l="0" r="0" t="0"/>
          <a:stretch/>
        </p:blipFill>
        <p:spPr>
          <a:xfrm>
            <a:off x="3288934" y="2587538"/>
            <a:ext cx="5602935" cy="167428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 Break Slide or Topic (Teal)">
  <p:cSld name="Number Break Slide or Topic (Teal)">
    <p:bg>
      <p:bgPr>
        <a:solidFill>
          <a:schemeClr val="accent6"/>
        </a:solidFill>
      </p:bgPr>
    </p:bg>
    <p:spTree>
      <p:nvGrpSpPr>
        <p:cNvPr id="585" name="Shape 585"/>
        <p:cNvGrpSpPr/>
        <p:nvPr/>
      </p:nvGrpSpPr>
      <p:grpSpPr>
        <a:xfrm>
          <a:off x="0" y="0"/>
          <a:ext cx="0" cy="0"/>
          <a:chOff x="0" y="0"/>
          <a:chExt cx="0" cy="0"/>
        </a:xfrm>
      </p:grpSpPr>
      <p:grpSp>
        <p:nvGrpSpPr>
          <p:cNvPr id="586" name="Google Shape;586;p72"/>
          <p:cNvGrpSpPr/>
          <p:nvPr/>
        </p:nvGrpSpPr>
        <p:grpSpPr>
          <a:xfrm>
            <a:off x="408725" y="327393"/>
            <a:ext cx="11615394" cy="5809775"/>
            <a:chOff x="408725" y="327393"/>
            <a:chExt cx="11615394" cy="5809775"/>
          </a:xfrm>
        </p:grpSpPr>
        <p:sp>
          <p:nvSpPr>
            <p:cNvPr id="587" name="Google Shape;587;p72"/>
            <p:cNvSpPr/>
            <p:nvPr/>
          </p:nvSpPr>
          <p:spPr>
            <a:xfrm>
              <a:off x="4688792" y="1327447"/>
              <a:ext cx="139581" cy="843185"/>
            </a:xfrm>
            <a:prstGeom prst="rect">
              <a:avLst/>
            </a:pr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588" name="Google Shape;588;p72"/>
            <p:cNvSpPr/>
            <p:nvPr/>
          </p:nvSpPr>
          <p:spPr>
            <a:xfrm rot="-2408100">
              <a:off x="664046" y="2443950"/>
              <a:ext cx="139581" cy="843185"/>
            </a:xfrm>
            <a:prstGeom prst="rect">
              <a:avLst/>
            </a:pr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589" name="Google Shape;589;p72"/>
            <p:cNvSpPr/>
            <p:nvPr/>
          </p:nvSpPr>
          <p:spPr>
            <a:xfrm>
              <a:off x="9430246" y="1376139"/>
              <a:ext cx="790079" cy="843185"/>
            </a:xfrm>
            <a:prstGeom prst="blockArc">
              <a:avLst>
                <a:gd fmla="val 10800000" name="adj1"/>
                <a:gd fmla="val 0" name="adj2"/>
                <a:gd fmla="val 16342" name="adj3"/>
              </a:avLst>
            </a:prstGeom>
            <a:solidFill>
              <a:schemeClr val="lt1">
                <a:alpha val="7019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590" name="Google Shape;590;p72"/>
            <p:cNvSpPr/>
            <p:nvPr/>
          </p:nvSpPr>
          <p:spPr>
            <a:xfrm rot="-2408100">
              <a:off x="10823715" y="5216278"/>
              <a:ext cx="139581" cy="843185"/>
            </a:xfrm>
            <a:prstGeom prst="rect">
              <a:avLst/>
            </a:pr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591" name="Google Shape;591;p72"/>
            <p:cNvSpPr/>
            <p:nvPr/>
          </p:nvSpPr>
          <p:spPr>
            <a:xfrm>
              <a:off x="2018314" y="459955"/>
              <a:ext cx="1130613" cy="1130613"/>
            </a:xfrm>
            <a:prstGeom prst="mathMultiply">
              <a:avLst>
                <a:gd fmla="val 13603" name="adj1"/>
              </a:avLst>
            </a:prstGeom>
            <a:solidFill>
              <a:schemeClr val="lt1">
                <a:alpha val="5019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592" name="Google Shape;592;p72"/>
            <p:cNvSpPr/>
            <p:nvPr/>
          </p:nvSpPr>
          <p:spPr>
            <a:xfrm>
              <a:off x="10893506" y="2034371"/>
              <a:ext cx="1130613" cy="1130613"/>
            </a:xfrm>
            <a:prstGeom prst="mathMultiply">
              <a:avLst>
                <a:gd fmla="val 13603" name="adj1"/>
              </a:avLst>
            </a:prstGeom>
            <a:solidFill>
              <a:schemeClr val="lt1">
                <a:alpha val="5019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593" name="Google Shape;593;p72"/>
            <p:cNvSpPr/>
            <p:nvPr/>
          </p:nvSpPr>
          <p:spPr>
            <a:xfrm>
              <a:off x="733836" y="4873993"/>
              <a:ext cx="315794" cy="1263175"/>
            </a:xfrm>
            <a:custGeom>
              <a:rect b="b" l="l" r="r" t="t"/>
              <a:pathLst>
                <a:path extrusionOk="0" h="1263174" w="315793">
                  <a:moveTo>
                    <a:pt x="37709" y="1261352"/>
                  </a:moveTo>
                  <a:cubicBezTo>
                    <a:pt x="25809" y="1261352"/>
                    <a:pt x="16177" y="1251706"/>
                    <a:pt x="16177" y="1239821"/>
                  </a:cubicBezTo>
                  <a:cubicBezTo>
                    <a:pt x="16177" y="1198897"/>
                    <a:pt x="76924" y="1187198"/>
                    <a:pt x="153835" y="1172399"/>
                  </a:cubicBezTo>
                  <a:cubicBezTo>
                    <a:pt x="184940" y="1166413"/>
                    <a:pt x="234348" y="1156896"/>
                    <a:pt x="252190" y="1147236"/>
                  </a:cubicBezTo>
                  <a:cubicBezTo>
                    <a:pt x="234348" y="1137590"/>
                    <a:pt x="184940" y="1128073"/>
                    <a:pt x="153849" y="1122087"/>
                  </a:cubicBezTo>
                  <a:cubicBezTo>
                    <a:pt x="76939" y="1107288"/>
                    <a:pt x="16177" y="1095575"/>
                    <a:pt x="16177" y="1054665"/>
                  </a:cubicBezTo>
                  <a:cubicBezTo>
                    <a:pt x="16177" y="1013755"/>
                    <a:pt x="76939" y="1002057"/>
                    <a:pt x="153863" y="987272"/>
                  </a:cubicBezTo>
                  <a:cubicBezTo>
                    <a:pt x="184926" y="981286"/>
                    <a:pt x="234276" y="971798"/>
                    <a:pt x="252161" y="962166"/>
                  </a:cubicBezTo>
                  <a:cubicBezTo>
                    <a:pt x="234276" y="952534"/>
                    <a:pt x="184940" y="943046"/>
                    <a:pt x="153878" y="937075"/>
                  </a:cubicBezTo>
                  <a:cubicBezTo>
                    <a:pt x="76953" y="922290"/>
                    <a:pt x="16177" y="910606"/>
                    <a:pt x="16177" y="869710"/>
                  </a:cubicBezTo>
                  <a:cubicBezTo>
                    <a:pt x="16177" y="828815"/>
                    <a:pt x="76939" y="817116"/>
                    <a:pt x="153863" y="802331"/>
                  </a:cubicBezTo>
                  <a:cubicBezTo>
                    <a:pt x="184926" y="796346"/>
                    <a:pt x="234276" y="786858"/>
                    <a:pt x="252161" y="777226"/>
                  </a:cubicBezTo>
                  <a:cubicBezTo>
                    <a:pt x="234276" y="767594"/>
                    <a:pt x="184926" y="758106"/>
                    <a:pt x="153863" y="752135"/>
                  </a:cubicBezTo>
                  <a:cubicBezTo>
                    <a:pt x="76939" y="737350"/>
                    <a:pt x="16177" y="725665"/>
                    <a:pt x="16177" y="684770"/>
                  </a:cubicBezTo>
                  <a:cubicBezTo>
                    <a:pt x="16177" y="643875"/>
                    <a:pt x="76924" y="632190"/>
                    <a:pt x="153849" y="617391"/>
                  </a:cubicBezTo>
                  <a:cubicBezTo>
                    <a:pt x="184912" y="611420"/>
                    <a:pt x="234262" y="601932"/>
                    <a:pt x="252147" y="592300"/>
                  </a:cubicBezTo>
                  <a:cubicBezTo>
                    <a:pt x="234247" y="582668"/>
                    <a:pt x="184912" y="573180"/>
                    <a:pt x="153849" y="567209"/>
                  </a:cubicBezTo>
                  <a:cubicBezTo>
                    <a:pt x="76924" y="552409"/>
                    <a:pt x="16163" y="540739"/>
                    <a:pt x="16163" y="499830"/>
                  </a:cubicBezTo>
                  <a:cubicBezTo>
                    <a:pt x="16163" y="458934"/>
                    <a:pt x="76910" y="447264"/>
                    <a:pt x="153835" y="432480"/>
                  </a:cubicBezTo>
                  <a:cubicBezTo>
                    <a:pt x="184883" y="426508"/>
                    <a:pt x="234190" y="417034"/>
                    <a:pt x="252104" y="407417"/>
                  </a:cubicBezTo>
                  <a:cubicBezTo>
                    <a:pt x="234175" y="397800"/>
                    <a:pt x="184883" y="388326"/>
                    <a:pt x="153835" y="382369"/>
                  </a:cubicBezTo>
                  <a:cubicBezTo>
                    <a:pt x="76910" y="367584"/>
                    <a:pt x="16149" y="355914"/>
                    <a:pt x="16149" y="315033"/>
                  </a:cubicBezTo>
                  <a:cubicBezTo>
                    <a:pt x="16149" y="274123"/>
                    <a:pt x="76910" y="262453"/>
                    <a:pt x="153835" y="247654"/>
                  </a:cubicBezTo>
                  <a:cubicBezTo>
                    <a:pt x="184897" y="241683"/>
                    <a:pt x="234233" y="232195"/>
                    <a:pt x="252118" y="222563"/>
                  </a:cubicBezTo>
                  <a:cubicBezTo>
                    <a:pt x="234218" y="212945"/>
                    <a:pt x="184883" y="203457"/>
                    <a:pt x="153835" y="197486"/>
                  </a:cubicBezTo>
                  <a:cubicBezTo>
                    <a:pt x="76910" y="182701"/>
                    <a:pt x="16149" y="171017"/>
                    <a:pt x="16149" y="130121"/>
                  </a:cubicBezTo>
                  <a:cubicBezTo>
                    <a:pt x="16149" y="89226"/>
                    <a:pt x="76910" y="77542"/>
                    <a:pt x="153835" y="62757"/>
                  </a:cubicBezTo>
                  <a:cubicBezTo>
                    <a:pt x="188299" y="56140"/>
                    <a:pt x="245286" y="45173"/>
                    <a:pt x="256812" y="34508"/>
                  </a:cubicBezTo>
                  <a:cubicBezTo>
                    <a:pt x="258348" y="24115"/>
                    <a:pt x="267291" y="16149"/>
                    <a:pt x="278114" y="16149"/>
                  </a:cubicBezTo>
                  <a:cubicBezTo>
                    <a:pt x="290013" y="16149"/>
                    <a:pt x="299645" y="25780"/>
                    <a:pt x="299645" y="37680"/>
                  </a:cubicBezTo>
                  <a:cubicBezTo>
                    <a:pt x="299645" y="78575"/>
                    <a:pt x="238884" y="90260"/>
                    <a:pt x="161959" y="105044"/>
                  </a:cubicBezTo>
                  <a:cubicBezTo>
                    <a:pt x="130911" y="111016"/>
                    <a:pt x="81575" y="120504"/>
                    <a:pt x="63675" y="130121"/>
                  </a:cubicBezTo>
                  <a:cubicBezTo>
                    <a:pt x="81575" y="139739"/>
                    <a:pt x="130911" y="149227"/>
                    <a:pt x="161959" y="155198"/>
                  </a:cubicBezTo>
                  <a:cubicBezTo>
                    <a:pt x="238884" y="169983"/>
                    <a:pt x="299645" y="181668"/>
                    <a:pt x="299645" y="222563"/>
                  </a:cubicBezTo>
                  <a:cubicBezTo>
                    <a:pt x="299645" y="263472"/>
                    <a:pt x="238884" y="275142"/>
                    <a:pt x="161959" y="289942"/>
                  </a:cubicBezTo>
                  <a:cubicBezTo>
                    <a:pt x="130911" y="295913"/>
                    <a:pt x="81590" y="305387"/>
                    <a:pt x="63690" y="315019"/>
                  </a:cubicBezTo>
                  <a:cubicBezTo>
                    <a:pt x="81604" y="324636"/>
                    <a:pt x="130925" y="334110"/>
                    <a:pt x="161959" y="340067"/>
                  </a:cubicBezTo>
                  <a:cubicBezTo>
                    <a:pt x="238884" y="354852"/>
                    <a:pt x="299645" y="366522"/>
                    <a:pt x="299645" y="407403"/>
                  </a:cubicBezTo>
                  <a:cubicBezTo>
                    <a:pt x="299645" y="448298"/>
                    <a:pt x="238884" y="459982"/>
                    <a:pt x="161959" y="474767"/>
                  </a:cubicBezTo>
                  <a:cubicBezTo>
                    <a:pt x="130911" y="480739"/>
                    <a:pt x="81590" y="490212"/>
                    <a:pt x="63690" y="499844"/>
                  </a:cubicBezTo>
                  <a:cubicBezTo>
                    <a:pt x="81590" y="509461"/>
                    <a:pt x="130925" y="518950"/>
                    <a:pt x="161973" y="524921"/>
                  </a:cubicBezTo>
                  <a:cubicBezTo>
                    <a:pt x="238898" y="539720"/>
                    <a:pt x="299660" y="551390"/>
                    <a:pt x="299660" y="592300"/>
                  </a:cubicBezTo>
                  <a:cubicBezTo>
                    <a:pt x="299660" y="633210"/>
                    <a:pt x="238898" y="644894"/>
                    <a:pt x="161973" y="659679"/>
                  </a:cubicBezTo>
                  <a:cubicBezTo>
                    <a:pt x="130911" y="665650"/>
                    <a:pt x="81590" y="675138"/>
                    <a:pt x="63690" y="684770"/>
                  </a:cubicBezTo>
                  <a:cubicBezTo>
                    <a:pt x="81590" y="694402"/>
                    <a:pt x="130925" y="703890"/>
                    <a:pt x="161988" y="709861"/>
                  </a:cubicBezTo>
                  <a:cubicBezTo>
                    <a:pt x="238912" y="724646"/>
                    <a:pt x="299674" y="736331"/>
                    <a:pt x="299674" y="777226"/>
                  </a:cubicBezTo>
                  <a:cubicBezTo>
                    <a:pt x="299674" y="818121"/>
                    <a:pt x="238912" y="829820"/>
                    <a:pt x="161988" y="844605"/>
                  </a:cubicBezTo>
                  <a:cubicBezTo>
                    <a:pt x="130925" y="850590"/>
                    <a:pt x="81575" y="860079"/>
                    <a:pt x="63690" y="869710"/>
                  </a:cubicBezTo>
                  <a:cubicBezTo>
                    <a:pt x="81590" y="879342"/>
                    <a:pt x="130940" y="888830"/>
                    <a:pt x="162002" y="894801"/>
                  </a:cubicBezTo>
                  <a:cubicBezTo>
                    <a:pt x="238912" y="909586"/>
                    <a:pt x="299674" y="921271"/>
                    <a:pt x="299674" y="962152"/>
                  </a:cubicBezTo>
                  <a:cubicBezTo>
                    <a:pt x="299674" y="1003076"/>
                    <a:pt x="238912" y="1014760"/>
                    <a:pt x="161988" y="1029545"/>
                  </a:cubicBezTo>
                  <a:cubicBezTo>
                    <a:pt x="130911" y="1035531"/>
                    <a:pt x="81532" y="1045033"/>
                    <a:pt x="63661" y="1054665"/>
                  </a:cubicBezTo>
                  <a:cubicBezTo>
                    <a:pt x="81518" y="1064325"/>
                    <a:pt x="130911" y="1073828"/>
                    <a:pt x="161988" y="1079814"/>
                  </a:cubicBezTo>
                  <a:cubicBezTo>
                    <a:pt x="238898" y="1094613"/>
                    <a:pt x="299660" y="1106312"/>
                    <a:pt x="299660" y="1147236"/>
                  </a:cubicBezTo>
                  <a:cubicBezTo>
                    <a:pt x="299660" y="1188160"/>
                    <a:pt x="238898" y="1199873"/>
                    <a:pt x="161973" y="1214672"/>
                  </a:cubicBezTo>
                  <a:cubicBezTo>
                    <a:pt x="127509" y="1221318"/>
                    <a:pt x="70508" y="1232299"/>
                    <a:pt x="58996" y="1242979"/>
                  </a:cubicBezTo>
                  <a:cubicBezTo>
                    <a:pt x="57489" y="1253371"/>
                    <a:pt x="48532" y="1261352"/>
                    <a:pt x="37709" y="1261352"/>
                  </a:cubicBezTo>
                  <a:close/>
                </a:path>
              </a:pathLst>
            </a:custGeom>
            <a:solidFill>
              <a:schemeClr val="lt1">
                <a:alpha val="60392"/>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594" name="Google Shape;594;p72"/>
            <p:cNvSpPr/>
            <p:nvPr/>
          </p:nvSpPr>
          <p:spPr>
            <a:xfrm>
              <a:off x="11300915" y="327393"/>
              <a:ext cx="315794" cy="1263175"/>
            </a:xfrm>
            <a:custGeom>
              <a:rect b="b" l="l" r="r" t="t"/>
              <a:pathLst>
                <a:path extrusionOk="0" h="1263174" w="315793">
                  <a:moveTo>
                    <a:pt x="37709" y="1261352"/>
                  </a:moveTo>
                  <a:cubicBezTo>
                    <a:pt x="25809" y="1261352"/>
                    <a:pt x="16177" y="1251706"/>
                    <a:pt x="16177" y="1239821"/>
                  </a:cubicBezTo>
                  <a:cubicBezTo>
                    <a:pt x="16177" y="1198897"/>
                    <a:pt x="76924" y="1187198"/>
                    <a:pt x="153835" y="1172399"/>
                  </a:cubicBezTo>
                  <a:cubicBezTo>
                    <a:pt x="184940" y="1166413"/>
                    <a:pt x="234348" y="1156896"/>
                    <a:pt x="252190" y="1147236"/>
                  </a:cubicBezTo>
                  <a:cubicBezTo>
                    <a:pt x="234348" y="1137590"/>
                    <a:pt x="184940" y="1128073"/>
                    <a:pt x="153849" y="1122087"/>
                  </a:cubicBezTo>
                  <a:cubicBezTo>
                    <a:pt x="76939" y="1107288"/>
                    <a:pt x="16177" y="1095575"/>
                    <a:pt x="16177" y="1054665"/>
                  </a:cubicBezTo>
                  <a:cubicBezTo>
                    <a:pt x="16177" y="1013755"/>
                    <a:pt x="76939" y="1002057"/>
                    <a:pt x="153863" y="987272"/>
                  </a:cubicBezTo>
                  <a:cubicBezTo>
                    <a:pt x="184926" y="981286"/>
                    <a:pt x="234276" y="971798"/>
                    <a:pt x="252161" y="962166"/>
                  </a:cubicBezTo>
                  <a:cubicBezTo>
                    <a:pt x="234276" y="952534"/>
                    <a:pt x="184940" y="943046"/>
                    <a:pt x="153878" y="937075"/>
                  </a:cubicBezTo>
                  <a:cubicBezTo>
                    <a:pt x="76953" y="922290"/>
                    <a:pt x="16177" y="910606"/>
                    <a:pt x="16177" y="869710"/>
                  </a:cubicBezTo>
                  <a:cubicBezTo>
                    <a:pt x="16177" y="828815"/>
                    <a:pt x="76939" y="817116"/>
                    <a:pt x="153863" y="802331"/>
                  </a:cubicBezTo>
                  <a:cubicBezTo>
                    <a:pt x="184926" y="796346"/>
                    <a:pt x="234276" y="786858"/>
                    <a:pt x="252161" y="777226"/>
                  </a:cubicBezTo>
                  <a:cubicBezTo>
                    <a:pt x="234276" y="767594"/>
                    <a:pt x="184926" y="758106"/>
                    <a:pt x="153863" y="752135"/>
                  </a:cubicBezTo>
                  <a:cubicBezTo>
                    <a:pt x="76939" y="737350"/>
                    <a:pt x="16177" y="725665"/>
                    <a:pt x="16177" y="684770"/>
                  </a:cubicBezTo>
                  <a:cubicBezTo>
                    <a:pt x="16177" y="643875"/>
                    <a:pt x="76924" y="632190"/>
                    <a:pt x="153849" y="617391"/>
                  </a:cubicBezTo>
                  <a:cubicBezTo>
                    <a:pt x="184912" y="611420"/>
                    <a:pt x="234262" y="601932"/>
                    <a:pt x="252147" y="592300"/>
                  </a:cubicBezTo>
                  <a:cubicBezTo>
                    <a:pt x="234247" y="582668"/>
                    <a:pt x="184912" y="573180"/>
                    <a:pt x="153849" y="567209"/>
                  </a:cubicBezTo>
                  <a:cubicBezTo>
                    <a:pt x="76924" y="552409"/>
                    <a:pt x="16163" y="540739"/>
                    <a:pt x="16163" y="499830"/>
                  </a:cubicBezTo>
                  <a:cubicBezTo>
                    <a:pt x="16163" y="458934"/>
                    <a:pt x="76910" y="447264"/>
                    <a:pt x="153835" y="432480"/>
                  </a:cubicBezTo>
                  <a:cubicBezTo>
                    <a:pt x="184883" y="426508"/>
                    <a:pt x="234190" y="417034"/>
                    <a:pt x="252104" y="407417"/>
                  </a:cubicBezTo>
                  <a:cubicBezTo>
                    <a:pt x="234175" y="397800"/>
                    <a:pt x="184883" y="388326"/>
                    <a:pt x="153835" y="382369"/>
                  </a:cubicBezTo>
                  <a:cubicBezTo>
                    <a:pt x="76910" y="367584"/>
                    <a:pt x="16149" y="355914"/>
                    <a:pt x="16149" y="315033"/>
                  </a:cubicBezTo>
                  <a:cubicBezTo>
                    <a:pt x="16149" y="274123"/>
                    <a:pt x="76910" y="262453"/>
                    <a:pt x="153835" y="247654"/>
                  </a:cubicBezTo>
                  <a:cubicBezTo>
                    <a:pt x="184897" y="241683"/>
                    <a:pt x="234233" y="232195"/>
                    <a:pt x="252118" y="222563"/>
                  </a:cubicBezTo>
                  <a:cubicBezTo>
                    <a:pt x="234218" y="212945"/>
                    <a:pt x="184883" y="203457"/>
                    <a:pt x="153835" y="197486"/>
                  </a:cubicBezTo>
                  <a:cubicBezTo>
                    <a:pt x="76910" y="182701"/>
                    <a:pt x="16149" y="171017"/>
                    <a:pt x="16149" y="130121"/>
                  </a:cubicBezTo>
                  <a:cubicBezTo>
                    <a:pt x="16149" y="89226"/>
                    <a:pt x="76910" y="77542"/>
                    <a:pt x="153835" y="62757"/>
                  </a:cubicBezTo>
                  <a:cubicBezTo>
                    <a:pt x="188299" y="56140"/>
                    <a:pt x="245286" y="45173"/>
                    <a:pt x="256812" y="34508"/>
                  </a:cubicBezTo>
                  <a:cubicBezTo>
                    <a:pt x="258348" y="24115"/>
                    <a:pt x="267291" y="16149"/>
                    <a:pt x="278114" y="16149"/>
                  </a:cubicBezTo>
                  <a:cubicBezTo>
                    <a:pt x="290013" y="16149"/>
                    <a:pt x="299645" y="25780"/>
                    <a:pt x="299645" y="37680"/>
                  </a:cubicBezTo>
                  <a:cubicBezTo>
                    <a:pt x="299645" y="78575"/>
                    <a:pt x="238884" y="90260"/>
                    <a:pt x="161959" y="105044"/>
                  </a:cubicBezTo>
                  <a:cubicBezTo>
                    <a:pt x="130911" y="111016"/>
                    <a:pt x="81575" y="120504"/>
                    <a:pt x="63675" y="130121"/>
                  </a:cubicBezTo>
                  <a:cubicBezTo>
                    <a:pt x="81575" y="139739"/>
                    <a:pt x="130911" y="149227"/>
                    <a:pt x="161959" y="155198"/>
                  </a:cubicBezTo>
                  <a:cubicBezTo>
                    <a:pt x="238884" y="169983"/>
                    <a:pt x="299645" y="181668"/>
                    <a:pt x="299645" y="222563"/>
                  </a:cubicBezTo>
                  <a:cubicBezTo>
                    <a:pt x="299645" y="263472"/>
                    <a:pt x="238884" y="275142"/>
                    <a:pt x="161959" y="289942"/>
                  </a:cubicBezTo>
                  <a:cubicBezTo>
                    <a:pt x="130911" y="295913"/>
                    <a:pt x="81590" y="305387"/>
                    <a:pt x="63690" y="315019"/>
                  </a:cubicBezTo>
                  <a:cubicBezTo>
                    <a:pt x="81604" y="324636"/>
                    <a:pt x="130925" y="334110"/>
                    <a:pt x="161959" y="340067"/>
                  </a:cubicBezTo>
                  <a:cubicBezTo>
                    <a:pt x="238884" y="354852"/>
                    <a:pt x="299645" y="366522"/>
                    <a:pt x="299645" y="407403"/>
                  </a:cubicBezTo>
                  <a:cubicBezTo>
                    <a:pt x="299645" y="448298"/>
                    <a:pt x="238884" y="459982"/>
                    <a:pt x="161959" y="474767"/>
                  </a:cubicBezTo>
                  <a:cubicBezTo>
                    <a:pt x="130911" y="480739"/>
                    <a:pt x="81590" y="490212"/>
                    <a:pt x="63690" y="499844"/>
                  </a:cubicBezTo>
                  <a:cubicBezTo>
                    <a:pt x="81590" y="509461"/>
                    <a:pt x="130925" y="518950"/>
                    <a:pt x="161973" y="524921"/>
                  </a:cubicBezTo>
                  <a:cubicBezTo>
                    <a:pt x="238898" y="539720"/>
                    <a:pt x="299660" y="551390"/>
                    <a:pt x="299660" y="592300"/>
                  </a:cubicBezTo>
                  <a:cubicBezTo>
                    <a:pt x="299660" y="633210"/>
                    <a:pt x="238898" y="644894"/>
                    <a:pt x="161973" y="659679"/>
                  </a:cubicBezTo>
                  <a:cubicBezTo>
                    <a:pt x="130911" y="665650"/>
                    <a:pt x="81590" y="675138"/>
                    <a:pt x="63690" y="684770"/>
                  </a:cubicBezTo>
                  <a:cubicBezTo>
                    <a:pt x="81590" y="694402"/>
                    <a:pt x="130925" y="703890"/>
                    <a:pt x="161988" y="709861"/>
                  </a:cubicBezTo>
                  <a:cubicBezTo>
                    <a:pt x="238912" y="724646"/>
                    <a:pt x="299674" y="736331"/>
                    <a:pt x="299674" y="777226"/>
                  </a:cubicBezTo>
                  <a:cubicBezTo>
                    <a:pt x="299674" y="818121"/>
                    <a:pt x="238912" y="829820"/>
                    <a:pt x="161988" y="844605"/>
                  </a:cubicBezTo>
                  <a:cubicBezTo>
                    <a:pt x="130925" y="850590"/>
                    <a:pt x="81575" y="860079"/>
                    <a:pt x="63690" y="869710"/>
                  </a:cubicBezTo>
                  <a:cubicBezTo>
                    <a:pt x="81590" y="879342"/>
                    <a:pt x="130940" y="888830"/>
                    <a:pt x="162002" y="894801"/>
                  </a:cubicBezTo>
                  <a:cubicBezTo>
                    <a:pt x="238912" y="909586"/>
                    <a:pt x="299674" y="921271"/>
                    <a:pt x="299674" y="962152"/>
                  </a:cubicBezTo>
                  <a:cubicBezTo>
                    <a:pt x="299674" y="1003076"/>
                    <a:pt x="238912" y="1014760"/>
                    <a:pt x="161988" y="1029545"/>
                  </a:cubicBezTo>
                  <a:cubicBezTo>
                    <a:pt x="130911" y="1035531"/>
                    <a:pt x="81532" y="1045033"/>
                    <a:pt x="63661" y="1054665"/>
                  </a:cubicBezTo>
                  <a:cubicBezTo>
                    <a:pt x="81518" y="1064325"/>
                    <a:pt x="130911" y="1073828"/>
                    <a:pt x="161988" y="1079814"/>
                  </a:cubicBezTo>
                  <a:cubicBezTo>
                    <a:pt x="238898" y="1094613"/>
                    <a:pt x="299660" y="1106312"/>
                    <a:pt x="299660" y="1147236"/>
                  </a:cubicBezTo>
                  <a:cubicBezTo>
                    <a:pt x="299660" y="1188160"/>
                    <a:pt x="238898" y="1199873"/>
                    <a:pt x="161973" y="1214672"/>
                  </a:cubicBezTo>
                  <a:cubicBezTo>
                    <a:pt x="127509" y="1221318"/>
                    <a:pt x="70508" y="1232299"/>
                    <a:pt x="58996" y="1242979"/>
                  </a:cubicBezTo>
                  <a:cubicBezTo>
                    <a:pt x="57489" y="1253371"/>
                    <a:pt x="48532" y="1261352"/>
                    <a:pt x="37709" y="1261352"/>
                  </a:cubicBezTo>
                  <a:close/>
                </a:path>
              </a:pathLst>
            </a:custGeom>
            <a:solidFill>
              <a:schemeClr val="lt1">
                <a:alpha val="60392"/>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595" name="Google Shape;595;p72"/>
            <p:cNvSpPr/>
            <p:nvPr/>
          </p:nvSpPr>
          <p:spPr>
            <a:xfrm>
              <a:off x="8037444" y="4164785"/>
              <a:ext cx="315794" cy="1263175"/>
            </a:xfrm>
            <a:custGeom>
              <a:rect b="b" l="l" r="r" t="t"/>
              <a:pathLst>
                <a:path extrusionOk="0" h="1263174" w="315793">
                  <a:moveTo>
                    <a:pt x="37709" y="1261352"/>
                  </a:moveTo>
                  <a:cubicBezTo>
                    <a:pt x="25809" y="1261352"/>
                    <a:pt x="16177" y="1251706"/>
                    <a:pt x="16177" y="1239821"/>
                  </a:cubicBezTo>
                  <a:cubicBezTo>
                    <a:pt x="16177" y="1198897"/>
                    <a:pt x="76924" y="1187198"/>
                    <a:pt x="153835" y="1172399"/>
                  </a:cubicBezTo>
                  <a:cubicBezTo>
                    <a:pt x="184940" y="1166413"/>
                    <a:pt x="234348" y="1156896"/>
                    <a:pt x="252190" y="1147236"/>
                  </a:cubicBezTo>
                  <a:cubicBezTo>
                    <a:pt x="234348" y="1137590"/>
                    <a:pt x="184940" y="1128073"/>
                    <a:pt x="153849" y="1122087"/>
                  </a:cubicBezTo>
                  <a:cubicBezTo>
                    <a:pt x="76939" y="1107288"/>
                    <a:pt x="16177" y="1095575"/>
                    <a:pt x="16177" y="1054665"/>
                  </a:cubicBezTo>
                  <a:cubicBezTo>
                    <a:pt x="16177" y="1013755"/>
                    <a:pt x="76939" y="1002057"/>
                    <a:pt x="153863" y="987272"/>
                  </a:cubicBezTo>
                  <a:cubicBezTo>
                    <a:pt x="184926" y="981286"/>
                    <a:pt x="234276" y="971798"/>
                    <a:pt x="252161" y="962166"/>
                  </a:cubicBezTo>
                  <a:cubicBezTo>
                    <a:pt x="234276" y="952534"/>
                    <a:pt x="184940" y="943046"/>
                    <a:pt x="153878" y="937075"/>
                  </a:cubicBezTo>
                  <a:cubicBezTo>
                    <a:pt x="76953" y="922290"/>
                    <a:pt x="16177" y="910606"/>
                    <a:pt x="16177" y="869710"/>
                  </a:cubicBezTo>
                  <a:cubicBezTo>
                    <a:pt x="16177" y="828815"/>
                    <a:pt x="76939" y="817116"/>
                    <a:pt x="153863" y="802331"/>
                  </a:cubicBezTo>
                  <a:cubicBezTo>
                    <a:pt x="184926" y="796346"/>
                    <a:pt x="234276" y="786858"/>
                    <a:pt x="252161" y="777226"/>
                  </a:cubicBezTo>
                  <a:cubicBezTo>
                    <a:pt x="234276" y="767594"/>
                    <a:pt x="184926" y="758106"/>
                    <a:pt x="153863" y="752135"/>
                  </a:cubicBezTo>
                  <a:cubicBezTo>
                    <a:pt x="76939" y="737350"/>
                    <a:pt x="16177" y="725665"/>
                    <a:pt x="16177" y="684770"/>
                  </a:cubicBezTo>
                  <a:cubicBezTo>
                    <a:pt x="16177" y="643875"/>
                    <a:pt x="76924" y="632190"/>
                    <a:pt x="153849" y="617391"/>
                  </a:cubicBezTo>
                  <a:cubicBezTo>
                    <a:pt x="184912" y="611420"/>
                    <a:pt x="234262" y="601932"/>
                    <a:pt x="252147" y="592300"/>
                  </a:cubicBezTo>
                  <a:cubicBezTo>
                    <a:pt x="234247" y="582668"/>
                    <a:pt x="184912" y="573180"/>
                    <a:pt x="153849" y="567209"/>
                  </a:cubicBezTo>
                  <a:cubicBezTo>
                    <a:pt x="76924" y="552409"/>
                    <a:pt x="16163" y="540739"/>
                    <a:pt x="16163" y="499830"/>
                  </a:cubicBezTo>
                  <a:cubicBezTo>
                    <a:pt x="16163" y="458934"/>
                    <a:pt x="76910" y="447264"/>
                    <a:pt x="153835" y="432480"/>
                  </a:cubicBezTo>
                  <a:cubicBezTo>
                    <a:pt x="184883" y="426508"/>
                    <a:pt x="234190" y="417034"/>
                    <a:pt x="252104" y="407417"/>
                  </a:cubicBezTo>
                  <a:cubicBezTo>
                    <a:pt x="234175" y="397800"/>
                    <a:pt x="184883" y="388326"/>
                    <a:pt x="153835" y="382369"/>
                  </a:cubicBezTo>
                  <a:cubicBezTo>
                    <a:pt x="76910" y="367584"/>
                    <a:pt x="16149" y="355914"/>
                    <a:pt x="16149" y="315033"/>
                  </a:cubicBezTo>
                  <a:cubicBezTo>
                    <a:pt x="16149" y="274123"/>
                    <a:pt x="76910" y="262453"/>
                    <a:pt x="153835" y="247654"/>
                  </a:cubicBezTo>
                  <a:cubicBezTo>
                    <a:pt x="184897" y="241683"/>
                    <a:pt x="234233" y="232195"/>
                    <a:pt x="252118" y="222563"/>
                  </a:cubicBezTo>
                  <a:cubicBezTo>
                    <a:pt x="234218" y="212945"/>
                    <a:pt x="184883" y="203457"/>
                    <a:pt x="153835" y="197486"/>
                  </a:cubicBezTo>
                  <a:cubicBezTo>
                    <a:pt x="76910" y="182701"/>
                    <a:pt x="16149" y="171017"/>
                    <a:pt x="16149" y="130121"/>
                  </a:cubicBezTo>
                  <a:cubicBezTo>
                    <a:pt x="16149" y="89226"/>
                    <a:pt x="76910" y="77542"/>
                    <a:pt x="153835" y="62757"/>
                  </a:cubicBezTo>
                  <a:cubicBezTo>
                    <a:pt x="188299" y="56140"/>
                    <a:pt x="245286" y="45173"/>
                    <a:pt x="256812" y="34508"/>
                  </a:cubicBezTo>
                  <a:cubicBezTo>
                    <a:pt x="258348" y="24115"/>
                    <a:pt x="267291" y="16149"/>
                    <a:pt x="278114" y="16149"/>
                  </a:cubicBezTo>
                  <a:cubicBezTo>
                    <a:pt x="290013" y="16149"/>
                    <a:pt x="299645" y="25780"/>
                    <a:pt x="299645" y="37680"/>
                  </a:cubicBezTo>
                  <a:cubicBezTo>
                    <a:pt x="299645" y="78575"/>
                    <a:pt x="238884" y="90260"/>
                    <a:pt x="161959" y="105044"/>
                  </a:cubicBezTo>
                  <a:cubicBezTo>
                    <a:pt x="130911" y="111016"/>
                    <a:pt x="81575" y="120504"/>
                    <a:pt x="63675" y="130121"/>
                  </a:cubicBezTo>
                  <a:cubicBezTo>
                    <a:pt x="81575" y="139739"/>
                    <a:pt x="130911" y="149227"/>
                    <a:pt x="161959" y="155198"/>
                  </a:cubicBezTo>
                  <a:cubicBezTo>
                    <a:pt x="238884" y="169983"/>
                    <a:pt x="299645" y="181668"/>
                    <a:pt x="299645" y="222563"/>
                  </a:cubicBezTo>
                  <a:cubicBezTo>
                    <a:pt x="299645" y="263472"/>
                    <a:pt x="238884" y="275142"/>
                    <a:pt x="161959" y="289942"/>
                  </a:cubicBezTo>
                  <a:cubicBezTo>
                    <a:pt x="130911" y="295913"/>
                    <a:pt x="81590" y="305387"/>
                    <a:pt x="63690" y="315019"/>
                  </a:cubicBezTo>
                  <a:cubicBezTo>
                    <a:pt x="81604" y="324636"/>
                    <a:pt x="130925" y="334110"/>
                    <a:pt x="161959" y="340067"/>
                  </a:cubicBezTo>
                  <a:cubicBezTo>
                    <a:pt x="238884" y="354852"/>
                    <a:pt x="299645" y="366522"/>
                    <a:pt x="299645" y="407403"/>
                  </a:cubicBezTo>
                  <a:cubicBezTo>
                    <a:pt x="299645" y="448298"/>
                    <a:pt x="238884" y="459982"/>
                    <a:pt x="161959" y="474767"/>
                  </a:cubicBezTo>
                  <a:cubicBezTo>
                    <a:pt x="130911" y="480739"/>
                    <a:pt x="81590" y="490212"/>
                    <a:pt x="63690" y="499844"/>
                  </a:cubicBezTo>
                  <a:cubicBezTo>
                    <a:pt x="81590" y="509461"/>
                    <a:pt x="130925" y="518950"/>
                    <a:pt x="161973" y="524921"/>
                  </a:cubicBezTo>
                  <a:cubicBezTo>
                    <a:pt x="238898" y="539720"/>
                    <a:pt x="299660" y="551390"/>
                    <a:pt x="299660" y="592300"/>
                  </a:cubicBezTo>
                  <a:cubicBezTo>
                    <a:pt x="299660" y="633210"/>
                    <a:pt x="238898" y="644894"/>
                    <a:pt x="161973" y="659679"/>
                  </a:cubicBezTo>
                  <a:cubicBezTo>
                    <a:pt x="130911" y="665650"/>
                    <a:pt x="81590" y="675138"/>
                    <a:pt x="63690" y="684770"/>
                  </a:cubicBezTo>
                  <a:cubicBezTo>
                    <a:pt x="81590" y="694402"/>
                    <a:pt x="130925" y="703890"/>
                    <a:pt x="161988" y="709861"/>
                  </a:cubicBezTo>
                  <a:cubicBezTo>
                    <a:pt x="238912" y="724646"/>
                    <a:pt x="299674" y="736331"/>
                    <a:pt x="299674" y="777226"/>
                  </a:cubicBezTo>
                  <a:cubicBezTo>
                    <a:pt x="299674" y="818121"/>
                    <a:pt x="238912" y="829820"/>
                    <a:pt x="161988" y="844605"/>
                  </a:cubicBezTo>
                  <a:cubicBezTo>
                    <a:pt x="130925" y="850590"/>
                    <a:pt x="81575" y="860079"/>
                    <a:pt x="63690" y="869710"/>
                  </a:cubicBezTo>
                  <a:cubicBezTo>
                    <a:pt x="81590" y="879342"/>
                    <a:pt x="130940" y="888830"/>
                    <a:pt x="162002" y="894801"/>
                  </a:cubicBezTo>
                  <a:cubicBezTo>
                    <a:pt x="238912" y="909586"/>
                    <a:pt x="299674" y="921271"/>
                    <a:pt x="299674" y="962152"/>
                  </a:cubicBezTo>
                  <a:cubicBezTo>
                    <a:pt x="299674" y="1003076"/>
                    <a:pt x="238912" y="1014760"/>
                    <a:pt x="161988" y="1029545"/>
                  </a:cubicBezTo>
                  <a:cubicBezTo>
                    <a:pt x="130911" y="1035531"/>
                    <a:pt x="81532" y="1045033"/>
                    <a:pt x="63661" y="1054665"/>
                  </a:cubicBezTo>
                  <a:cubicBezTo>
                    <a:pt x="81518" y="1064325"/>
                    <a:pt x="130911" y="1073828"/>
                    <a:pt x="161988" y="1079814"/>
                  </a:cubicBezTo>
                  <a:cubicBezTo>
                    <a:pt x="238898" y="1094613"/>
                    <a:pt x="299660" y="1106312"/>
                    <a:pt x="299660" y="1147236"/>
                  </a:cubicBezTo>
                  <a:cubicBezTo>
                    <a:pt x="299660" y="1188160"/>
                    <a:pt x="238898" y="1199873"/>
                    <a:pt x="161973" y="1214672"/>
                  </a:cubicBezTo>
                  <a:cubicBezTo>
                    <a:pt x="127509" y="1221318"/>
                    <a:pt x="70508" y="1232299"/>
                    <a:pt x="58996" y="1242979"/>
                  </a:cubicBezTo>
                  <a:cubicBezTo>
                    <a:pt x="57489" y="1253371"/>
                    <a:pt x="48532" y="1261352"/>
                    <a:pt x="37709" y="1261352"/>
                  </a:cubicBezTo>
                  <a:close/>
                </a:path>
              </a:pathLst>
            </a:custGeom>
            <a:solidFill>
              <a:schemeClr val="lt1">
                <a:alpha val="60392"/>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596" name="Google Shape;596;p72"/>
            <p:cNvSpPr/>
            <p:nvPr/>
          </p:nvSpPr>
          <p:spPr>
            <a:xfrm rot="10800000">
              <a:off x="2358848" y="3743192"/>
              <a:ext cx="790079" cy="843185"/>
            </a:xfrm>
            <a:prstGeom prst="blockArc">
              <a:avLst>
                <a:gd fmla="val 10800000" name="adj1"/>
                <a:gd fmla="val 0" name="adj2"/>
                <a:gd fmla="val 16342" name="adj3"/>
              </a:avLst>
            </a:prstGeom>
            <a:solidFill>
              <a:schemeClr val="lt1">
                <a:alpha val="7019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vent Name Slide">
  <p:cSld name="Event Name Slide">
    <p:spTree>
      <p:nvGrpSpPr>
        <p:cNvPr id="597" name="Shape 597"/>
        <p:cNvGrpSpPr/>
        <p:nvPr/>
      </p:nvGrpSpPr>
      <p:grpSpPr>
        <a:xfrm>
          <a:off x="0" y="0"/>
          <a:ext cx="0" cy="0"/>
          <a:chOff x="0" y="0"/>
          <a:chExt cx="0" cy="0"/>
        </a:xfrm>
      </p:grpSpPr>
      <p:sp>
        <p:nvSpPr>
          <p:cNvPr id="598" name="Google Shape;598;p73"/>
          <p:cNvSpPr/>
          <p:nvPr/>
        </p:nvSpPr>
        <p:spPr>
          <a:xfrm>
            <a:off x="0" y="0"/>
            <a:ext cx="12192000" cy="6858000"/>
          </a:xfrm>
          <a:prstGeom prst="rect">
            <a:avLst/>
          </a:prstGeom>
          <a:solidFill>
            <a:srgbClr val="071312">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a:ea typeface="Open Sans"/>
              <a:cs typeface="Open Sans"/>
              <a:sym typeface="Open Sans"/>
            </a:endParaRPr>
          </a:p>
        </p:txBody>
      </p:sp>
      <p:sp>
        <p:nvSpPr>
          <p:cNvPr id="599" name="Google Shape;599;p73"/>
          <p:cNvSpPr/>
          <p:nvPr/>
        </p:nvSpPr>
        <p:spPr>
          <a:xfrm rot="5400000">
            <a:off x="1129159" y="1218367"/>
            <a:ext cx="1044458" cy="1172779"/>
          </a:xfrm>
          <a:prstGeom prst="corner">
            <a:avLst>
              <a:gd fmla="val 40103" name="adj1"/>
              <a:gd fmla="val 34774" name="adj2"/>
            </a:avLst>
          </a:prstGeom>
          <a:solidFill>
            <a:schemeClr val="accent1">
              <a:alpha val="4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600" name="Google Shape;600;p73"/>
          <p:cNvSpPr/>
          <p:nvPr/>
        </p:nvSpPr>
        <p:spPr>
          <a:xfrm rot="-5400000">
            <a:off x="10018382" y="4470057"/>
            <a:ext cx="1044458" cy="1172779"/>
          </a:xfrm>
          <a:prstGeom prst="corner">
            <a:avLst>
              <a:gd fmla="val 40103" name="adj1"/>
              <a:gd fmla="val 34774" name="adj2"/>
            </a:avLst>
          </a:prstGeom>
          <a:solidFill>
            <a:schemeClr val="accent1">
              <a:alpha val="4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601" name="Google Shape;601;p73"/>
          <p:cNvSpPr txBox="1"/>
          <p:nvPr>
            <p:ph idx="1" type="body"/>
          </p:nvPr>
        </p:nvSpPr>
        <p:spPr>
          <a:xfrm>
            <a:off x="1607054" y="2431327"/>
            <a:ext cx="8991673" cy="198134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6600"/>
              <a:buNone/>
              <a:defRPr b="0" sz="6600">
                <a:solidFill>
                  <a:schemeClr val="lt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en Image More">
  <p:cSld name="Darken Image More">
    <p:spTree>
      <p:nvGrpSpPr>
        <p:cNvPr id="602" name="Shape 602"/>
        <p:cNvGrpSpPr/>
        <p:nvPr/>
      </p:nvGrpSpPr>
      <p:grpSpPr>
        <a:xfrm>
          <a:off x="0" y="0"/>
          <a:ext cx="0" cy="0"/>
          <a:chOff x="0" y="0"/>
          <a:chExt cx="0" cy="0"/>
        </a:xfrm>
      </p:grpSpPr>
      <p:sp>
        <p:nvSpPr>
          <p:cNvPr id="603" name="Google Shape;603;p74"/>
          <p:cNvSpPr/>
          <p:nvPr/>
        </p:nvSpPr>
        <p:spPr>
          <a:xfrm>
            <a:off x="0" y="0"/>
            <a:ext cx="12192000" cy="6858000"/>
          </a:xfrm>
          <a:prstGeom prst="rect">
            <a:avLst/>
          </a:prstGeom>
          <a:solidFill>
            <a:srgbClr val="071312">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a:ea typeface="Open Sans"/>
              <a:cs typeface="Open Sans"/>
              <a:sym typeface="Open Sans"/>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ro Image (Darken Image More)">
  <p:cSld name="Hero Image (Darken Image More)">
    <p:spTree>
      <p:nvGrpSpPr>
        <p:cNvPr id="604" name="Shape 604"/>
        <p:cNvGrpSpPr/>
        <p:nvPr/>
      </p:nvGrpSpPr>
      <p:grpSpPr>
        <a:xfrm>
          <a:off x="0" y="0"/>
          <a:ext cx="0" cy="0"/>
          <a:chOff x="0" y="0"/>
          <a:chExt cx="0" cy="0"/>
        </a:xfrm>
      </p:grpSpPr>
      <p:sp>
        <p:nvSpPr>
          <p:cNvPr id="605" name="Google Shape;605;p75"/>
          <p:cNvSpPr/>
          <p:nvPr/>
        </p:nvSpPr>
        <p:spPr>
          <a:xfrm>
            <a:off x="0" y="0"/>
            <a:ext cx="12192000" cy="6858000"/>
          </a:xfrm>
          <a:prstGeom prst="rect">
            <a:avLst/>
          </a:prstGeom>
          <a:solidFill>
            <a:srgbClr val="071312">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a:ea typeface="Open Sans"/>
              <a:cs typeface="Open Sans"/>
              <a:sym typeface="Open Sans"/>
            </a:endParaRPr>
          </a:p>
        </p:txBody>
      </p:sp>
      <p:sp>
        <p:nvSpPr>
          <p:cNvPr id="606" name="Google Shape;606;p75"/>
          <p:cNvSpPr txBox="1"/>
          <p:nvPr>
            <p:ph idx="1" type="body"/>
          </p:nvPr>
        </p:nvSpPr>
        <p:spPr>
          <a:xfrm>
            <a:off x="1607054" y="2452109"/>
            <a:ext cx="8991673" cy="1932855"/>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6600"/>
              <a:buNone/>
              <a:defRPr sz="6600">
                <a:solidFill>
                  <a:schemeClr val="lt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Cover Slide">
  <p:cSld name="Case Study Cover Slide">
    <p:spTree>
      <p:nvGrpSpPr>
        <p:cNvPr id="607" name="Shape 607"/>
        <p:cNvGrpSpPr/>
        <p:nvPr/>
      </p:nvGrpSpPr>
      <p:grpSpPr>
        <a:xfrm>
          <a:off x="0" y="0"/>
          <a:ext cx="0" cy="0"/>
          <a:chOff x="0" y="0"/>
          <a:chExt cx="0" cy="0"/>
        </a:xfrm>
      </p:grpSpPr>
      <p:sp>
        <p:nvSpPr>
          <p:cNvPr id="608" name="Google Shape;608;p76"/>
          <p:cNvSpPr/>
          <p:nvPr/>
        </p:nvSpPr>
        <p:spPr>
          <a:xfrm>
            <a:off x="0" y="0"/>
            <a:ext cx="12192000" cy="6858000"/>
          </a:xfrm>
          <a:prstGeom prst="rect">
            <a:avLst/>
          </a:prstGeom>
          <a:solidFill>
            <a:srgbClr val="071312">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a:ea typeface="Open Sans"/>
              <a:cs typeface="Open Sans"/>
              <a:sym typeface="Open Sans"/>
            </a:endParaRPr>
          </a:p>
        </p:txBody>
      </p:sp>
      <p:sp>
        <p:nvSpPr>
          <p:cNvPr id="609" name="Google Shape;609;p76"/>
          <p:cNvSpPr/>
          <p:nvPr/>
        </p:nvSpPr>
        <p:spPr>
          <a:xfrm>
            <a:off x="10493829" y="425753"/>
            <a:ext cx="1024700" cy="3822096"/>
          </a:xfrm>
          <a:prstGeom prst="rect">
            <a:avLst/>
          </a:prstGeom>
          <a:noFill/>
          <a:ln cap="flat" cmpd="sng" w="4127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a:ea typeface="Open Sans"/>
              <a:cs typeface="Open Sans"/>
              <a:sym typeface="Open Sans"/>
            </a:endParaRPr>
          </a:p>
        </p:txBody>
      </p:sp>
      <p:cxnSp>
        <p:nvCxnSpPr>
          <p:cNvPr id="610" name="Google Shape;610;p76"/>
          <p:cNvCxnSpPr/>
          <p:nvPr/>
        </p:nvCxnSpPr>
        <p:spPr>
          <a:xfrm rot="10800000">
            <a:off x="632172" y="2157790"/>
            <a:ext cx="0" cy="1083734"/>
          </a:xfrm>
          <a:prstGeom prst="straightConnector1">
            <a:avLst/>
          </a:prstGeom>
          <a:noFill/>
          <a:ln cap="flat" cmpd="sng" w="41275">
            <a:solidFill>
              <a:schemeClr val="accent1"/>
            </a:solidFill>
            <a:prstDash val="solid"/>
            <a:miter lim="800000"/>
            <a:headEnd len="sm" w="sm" type="none"/>
            <a:tailEnd len="sm" w="sm" type="none"/>
          </a:ln>
        </p:spPr>
      </p:cxnSp>
      <p:sp>
        <p:nvSpPr>
          <p:cNvPr id="611" name="Google Shape;611;p76"/>
          <p:cNvSpPr/>
          <p:nvPr/>
        </p:nvSpPr>
        <p:spPr>
          <a:xfrm rot="-5400000">
            <a:off x="8378792" y="3203627"/>
            <a:ext cx="5292854" cy="8402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5400"/>
              <a:buFont typeface="Arial"/>
              <a:buNone/>
            </a:pPr>
            <a:r>
              <a:rPr b="0" i="0" lang="en-GB" sz="5400" u="none" cap="none" strike="noStrike">
                <a:solidFill>
                  <a:srgbClr val="FFFFFF"/>
                </a:solidFill>
                <a:latin typeface="Montserrat Light"/>
                <a:ea typeface="Montserrat Light"/>
                <a:cs typeface="Montserrat Light"/>
                <a:sym typeface="Montserrat Light"/>
              </a:rPr>
              <a:t>CASE STUDY</a:t>
            </a:r>
            <a:endParaRPr b="0" i="0" sz="1400" u="none" cap="none" strike="noStrike">
              <a:solidFill>
                <a:srgbClr val="000000"/>
              </a:solidFill>
              <a:latin typeface="Arial"/>
              <a:ea typeface="Arial"/>
              <a:cs typeface="Arial"/>
              <a:sym typeface="Arial"/>
            </a:endParaRPr>
          </a:p>
        </p:txBody>
      </p:sp>
      <p:sp>
        <p:nvSpPr>
          <p:cNvPr id="612" name="Google Shape;612;p76"/>
          <p:cNvSpPr txBox="1"/>
          <p:nvPr>
            <p:ph idx="1" type="body"/>
          </p:nvPr>
        </p:nvSpPr>
        <p:spPr>
          <a:xfrm>
            <a:off x="743448" y="2056190"/>
            <a:ext cx="6198528" cy="332290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4800"/>
              <a:buNone/>
              <a:defRPr sz="4800">
                <a:solidFill>
                  <a:schemeClr val="lt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COVER #1">
  <p:cSld name="FRONT COVER #1">
    <p:bg>
      <p:bgPr>
        <a:solidFill>
          <a:schemeClr val="lt1"/>
        </a:solidFill>
      </p:bgPr>
    </p:bg>
    <p:spTree>
      <p:nvGrpSpPr>
        <p:cNvPr id="64" name="Shape 64"/>
        <p:cNvGrpSpPr/>
        <p:nvPr/>
      </p:nvGrpSpPr>
      <p:grpSpPr>
        <a:xfrm>
          <a:off x="0" y="0"/>
          <a:ext cx="0" cy="0"/>
          <a:chOff x="0" y="0"/>
          <a:chExt cx="0" cy="0"/>
        </a:xfrm>
      </p:grpSpPr>
      <p:sp>
        <p:nvSpPr>
          <p:cNvPr id="65" name="Google Shape;65;p9"/>
          <p:cNvSpPr txBox="1"/>
          <p:nvPr/>
        </p:nvSpPr>
        <p:spPr>
          <a:xfrm>
            <a:off x="12663814" y="7127310"/>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b="0" i="0" sz="1600">
              <a:solidFill>
                <a:schemeClr val="lt2"/>
              </a:solidFill>
              <a:latin typeface="Montserrat Light"/>
              <a:ea typeface="Montserrat Light"/>
              <a:cs typeface="Montserrat Light"/>
              <a:sym typeface="Montserrat Light"/>
            </a:endParaRPr>
          </a:p>
        </p:txBody>
      </p:sp>
      <p:sp>
        <p:nvSpPr>
          <p:cNvPr id="66" name="Google Shape;66;p9"/>
          <p:cNvSpPr txBox="1"/>
          <p:nvPr/>
        </p:nvSpPr>
        <p:spPr>
          <a:xfrm>
            <a:off x="12663814" y="7127310"/>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b="0" i="0" sz="1600">
              <a:solidFill>
                <a:schemeClr val="lt2"/>
              </a:solidFill>
              <a:latin typeface="Montserrat Light"/>
              <a:ea typeface="Montserrat Light"/>
              <a:cs typeface="Montserrat Light"/>
              <a:sym typeface="Montserrat Light"/>
            </a:endParaRPr>
          </a:p>
        </p:txBody>
      </p:sp>
      <p:sp>
        <p:nvSpPr>
          <p:cNvPr id="67" name="Google Shape;67;p9"/>
          <p:cNvSpPr txBox="1"/>
          <p:nvPr>
            <p:ph type="ctrTitle"/>
          </p:nvPr>
        </p:nvSpPr>
        <p:spPr>
          <a:xfrm>
            <a:off x="488876" y="1981442"/>
            <a:ext cx="6768752" cy="1715778"/>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2"/>
              </a:buClr>
              <a:buSzPts val="6600"/>
              <a:buFont typeface="Montserrat Light"/>
              <a:buNone/>
              <a:defRPr b="0" i="0" sz="6600">
                <a:solidFill>
                  <a:schemeClr val="lt2"/>
                </a:solidFill>
                <a:latin typeface="Montserrat Light"/>
                <a:ea typeface="Montserrat Light"/>
                <a:cs typeface="Montserrat Light"/>
                <a:sym typeface="Montserrat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9"/>
          <p:cNvSpPr txBox="1"/>
          <p:nvPr>
            <p:ph idx="1" type="subTitle"/>
          </p:nvPr>
        </p:nvSpPr>
        <p:spPr>
          <a:xfrm>
            <a:off x="488876" y="3789863"/>
            <a:ext cx="6768752" cy="426186"/>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400"/>
              <a:buFont typeface="Montserrat Light"/>
              <a:buNone/>
              <a:defRPr b="0" i="0" sz="2400">
                <a:solidFill>
                  <a:schemeClr val="accent4"/>
                </a:solidFill>
                <a:latin typeface="Montserrat Light"/>
                <a:ea typeface="Montserrat Light"/>
                <a:cs typeface="Montserrat Light"/>
                <a:sym typeface="Montserrat Light"/>
              </a:defRPr>
            </a:lvl1pPr>
            <a:lvl2pPr lvl="1" algn="ctr">
              <a:lnSpc>
                <a:spcPct val="100000"/>
              </a:lnSpc>
              <a:spcBef>
                <a:spcPts val="600"/>
              </a:spcBef>
              <a:spcAft>
                <a:spcPts val="0"/>
              </a:spcAft>
              <a:buSzPts val="2000"/>
              <a:buNone/>
              <a:defRPr sz="2000"/>
            </a:lvl2pPr>
            <a:lvl3pPr lvl="2" algn="ctr">
              <a:lnSpc>
                <a:spcPct val="100000"/>
              </a:lnSpc>
              <a:spcBef>
                <a:spcPts val="600"/>
              </a:spcBef>
              <a:spcAft>
                <a:spcPts val="0"/>
              </a:spcAft>
              <a:buSzPts val="1800"/>
              <a:buNone/>
              <a:defRPr sz="1800"/>
            </a:lvl3pPr>
            <a:lvl4pPr lvl="3" algn="ctr">
              <a:lnSpc>
                <a:spcPct val="100000"/>
              </a:lnSpc>
              <a:spcBef>
                <a:spcPts val="600"/>
              </a:spcBef>
              <a:spcAft>
                <a:spcPts val="0"/>
              </a:spcAft>
              <a:buSzPts val="1600"/>
              <a:buNone/>
              <a:defRPr sz="1600"/>
            </a:lvl4pPr>
            <a:lvl5pPr lvl="4" algn="ctr">
              <a:lnSpc>
                <a:spcPct val="100000"/>
              </a:lnSpc>
              <a:spcBef>
                <a:spcPts val="600"/>
              </a:spcBef>
              <a:spcAft>
                <a:spcPts val="0"/>
              </a:spcAft>
              <a:buSzPts val="1600"/>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 name="Google Shape;69;p9"/>
          <p:cNvSpPr txBox="1"/>
          <p:nvPr>
            <p:ph idx="2" type="body"/>
          </p:nvPr>
        </p:nvSpPr>
        <p:spPr>
          <a:xfrm>
            <a:off x="488876" y="4179651"/>
            <a:ext cx="2808312" cy="294557"/>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400"/>
              <a:buFont typeface="Montserrat ExtraLight"/>
              <a:buNone/>
              <a:defRPr b="0" i="0" sz="1400">
                <a:solidFill>
                  <a:schemeClr val="dk1"/>
                </a:solidFill>
                <a:latin typeface="Montserrat ExtraLight"/>
                <a:ea typeface="Montserrat ExtraLight"/>
                <a:cs typeface="Montserrat ExtraLight"/>
                <a:sym typeface="Montserrat ExtraLight"/>
              </a:defRPr>
            </a:lvl1pPr>
            <a:lvl2pPr indent="-304800" lvl="1" marL="914400" algn="l">
              <a:lnSpc>
                <a:spcPct val="100000"/>
              </a:lnSpc>
              <a:spcBef>
                <a:spcPts val="600"/>
              </a:spcBef>
              <a:spcAft>
                <a:spcPts val="0"/>
              </a:spcAft>
              <a:buSzPts val="1200"/>
              <a:buChar char="–"/>
              <a:defRPr sz="1200">
                <a:solidFill>
                  <a:schemeClr val="lt1"/>
                </a:solidFill>
              </a:defRPr>
            </a:lvl2pPr>
            <a:lvl3pPr indent="-304800" lvl="2" marL="1371600" algn="l">
              <a:lnSpc>
                <a:spcPct val="100000"/>
              </a:lnSpc>
              <a:spcBef>
                <a:spcPts val="600"/>
              </a:spcBef>
              <a:spcAft>
                <a:spcPts val="0"/>
              </a:spcAft>
              <a:buSzPts val="1200"/>
              <a:buChar char="–"/>
              <a:defRPr sz="1200">
                <a:solidFill>
                  <a:schemeClr val="lt1"/>
                </a:solidFill>
              </a:defRPr>
            </a:lvl3pPr>
            <a:lvl4pPr indent="-304800" lvl="3" marL="1828800" algn="l">
              <a:lnSpc>
                <a:spcPct val="100000"/>
              </a:lnSpc>
              <a:spcBef>
                <a:spcPts val="600"/>
              </a:spcBef>
              <a:spcAft>
                <a:spcPts val="0"/>
              </a:spcAft>
              <a:buSzPts val="1200"/>
              <a:buChar char="–"/>
              <a:defRPr sz="1200">
                <a:solidFill>
                  <a:schemeClr val="lt1"/>
                </a:solidFill>
              </a:defRPr>
            </a:lvl4pPr>
            <a:lvl5pPr indent="-304800" lvl="4" marL="2286000" algn="l">
              <a:lnSpc>
                <a:spcPct val="100000"/>
              </a:lnSpc>
              <a:spcBef>
                <a:spcPts val="600"/>
              </a:spcBef>
              <a:spcAft>
                <a:spcPts val="0"/>
              </a:spcAft>
              <a:buSzPts val="1200"/>
              <a:buChar char="–"/>
              <a:defRPr sz="1200">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 name="Google Shape;70;p9"/>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
        <p:nvSpPr>
          <p:cNvPr id="71" name="Google Shape;71;p9"/>
          <p:cNvSpPr txBox="1"/>
          <p:nvPr/>
        </p:nvSpPr>
        <p:spPr>
          <a:xfrm>
            <a:off x="853440" y="6350000"/>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sz="1200">
              <a:solidFill>
                <a:schemeClr val="lt2"/>
              </a:solidFill>
              <a:latin typeface="Montserrat Light"/>
              <a:ea typeface="Montserrat Light"/>
              <a:cs typeface="Montserrat Light"/>
              <a:sym typeface="Montserrat Light"/>
            </a:endParaRPr>
          </a:p>
        </p:txBody>
      </p:sp>
      <p:sp>
        <p:nvSpPr>
          <p:cNvPr id="72" name="Google Shape;72;p9"/>
          <p:cNvSpPr txBox="1"/>
          <p:nvPr/>
        </p:nvSpPr>
        <p:spPr>
          <a:xfrm>
            <a:off x="11093986" y="6488935"/>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sz="1200">
              <a:solidFill>
                <a:schemeClr val="lt2"/>
              </a:solidFill>
              <a:latin typeface="Montserrat Light"/>
              <a:ea typeface="Montserrat Light"/>
              <a:cs typeface="Montserrat Light"/>
              <a:sym typeface="Montserrat Light"/>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COVER #2">
  <p:cSld name="FRONT COVER #2">
    <p:bg>
      <p:bgPr>
        <a:solidFill>
          <a:schemeClr val="lt1"/>
        </a:solidFill>
      </p:bgPr>
    </p:bg>
    <p:spTree>
      <p:nvGrpSpPr>
        <p:cNvPr id="73" name="Shape 73"/>
        <p:cNvGrpSpPr/>
        <p:nvPr/>
      </p:nvGrpSpPr>
      <p:grpSpPr>
        <a:xfrm>
          <a:off x="0" y="0"/>
          <a:ext cx="0" cy="0"/>
          <a:chOff x="0" y="0"/>
          <a:chExt cx="0" cy="0"/>
        </a:xfrm>
      </p:grpSpPr>
      <p:sp>
        <p:nvSpPr>
          <p:cNvPr id="74" name="Google Shape;74;p10"/>
          <p:cNvSpPr txBox="1"/>
          <p:nvPr/>
        </p:nvSpPr>
        <p:spPr>
          <a:xfrm>
            <a:off x="12663814" y="7127310"/>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b="0" i="0" sz="1600">
              <a:solidFill>
                <a:schemeClr val="lt2"/>
              </a:solidFill>
              <a:latin typeface="Montserrat Light"/>
              <a:ea typeface="Montserrat Light"/>
              <a:cs typeface="Montserrat Light"/>
              <a:sym typeface="Montserrat Light"/>
            </a:endParaRPr>
          </a:p>
        </p:txBody>
      </p:sp>
      <p:sp>
        <p:nvSpPr>
          <p:cNvPr id="75" name="Google Shape;75;p10"/>
          <p:cNvSpPr txBox="1"/>
          <p:nvPr>
            <p:ph type="ctrTitle"/>
          </p:nvPr>
        </p:nvSpPr>
        <p:spPr>
          <a:xfrm>
            <a:off x="488876" y="1981442"/>
            <a:ext cx="6768752" cy="1715778"/>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2"/>
              </a:buClr>
              <a:buSzPts val="6600"/>
              <a:buFont typeface="Montserrat Light"/>
              <a:buNone/>
              <a:defRPr b="0" i="0" sz="6600">
                <a:solidFill>
                  <a:schemeClr val="lt2"/>
                </a:solidFill>
                <a:latin typeface="Montserrat Light"/>
                <a:ea typeface="Montserrat Light"/>
                <a:cs typeface="Montserrat Light"/>
                <a:sym typeface="Montserrat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0"/>
          <p:cNvSpPr txBox="1"/>
          <p:nvPr>
            <p:ph idx="1" type="subTitle"/>
          </p:nvPr>
        </p:nvSpPr>
        <p:spPr>
          <a:xfrm>
            <a:off x="488876" y="3789863"/>
            <a:ext cx="6768752" cy="426186"/>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400"/>
              <a:buFont typeface="Montserrat Light"/>
              <a:buNone/>
              <a:defRPr b="0" i="0" sz="2400">
                <a:solidFill>
                  <a:schemeClr val="accent4"/>
                </a:solidFill>
                <a:latin typeface="Montserrat Light"/>
                <a:ea typeface="Montserrat Light"/>
                <a:cs typeface="Montserrat Light"/>
                <a:sym typeface="Montserrat Light"/>
              </a:defRPr>
            </a:lvl1pPr>
            <a:lvl2pPr lvl="1" algn="ctr">
              <a:lnSpc>
                <a:spcPct val="100000"/>
              </a:lnSpc>
              <a:spcBef>
                <a:spcPts val="600"/>
              </a:spcBef>
              <a:spcAft>
                <a:spcPts val="0"/>
              </a:spcAft>
              <a:buSzPts val="2000"/>
              <a:buNone/>
              <a:defRPr sz="2000"/>
            </a:lvl2pPr>
            <a:lvl3pPr lvl="2" algn="ctr">
              <a:lnSpc>
                <a:spcPct val="100000"/>
              </a:lnSpc>
              <a:spcBef>
                <a:spcPts val="600"/>
              </a:spcBef>
              <a:spcAft>
                <a:spcPts val="0"/>
              </a:spcAft>
              <a:buSzPts val="1800"/>
              <a:buNone/>
              <a:defRPr sz="1800"/>
            </a:lvl3pPr>
            <a:lvl4pPr lvl="3" algn="ctr">
              <a:lnSpc>
                <a:spcPct val="100000"/>
              </a:lnSpc>
              <a:spcBef>
                <a:spcPts val="600"/>
              </a:spcBef>
              <a:spcAft>
                <a:spcPts val="0"/>
              </a:spcAft>
              <a:buSzPts val="1600"/>
              <a:buNone/>
              <a:defRPr sz="1600"/>
            </a:lvl4pPr>
            <a:lvl5pPr lvl="4" algn="ctr">
              <a:lnSpc>
                <a:spcPct val="100000"/>
              </a:lnSpc>
              <a:spcBef>
                <a:spcPts val="600"/>
              </a:spcBef>
              <a:spcAft>
                <a:spcPts val="0"/>
              </a:spcAft>
              <a:buSzPts val="1600"/>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7" name="Google Shape;77;p10"/>
          <p:cNvSpPr txBox="1"/>
          <p:nvPr>
            <p:ph idx="2" type="body"/>
          </p:nvPr>
        </p:nvSpPr>
        <p:spPr>
          <a:xfrm>
            <a:off x="488876" y="4179651"/>
            <a:ext cx="2808312" cy="294557"/>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400"/>
              <a:buFont typeface="Montserrat ExtraLight"/>
              <a:buNone/>
              <a:defRPr b="0" i="0" sz="1400">
                <a:solidFill>
                  <a:schemeClr val="dk1"/>
                </a:solidFill>
                <a:latin typeface="Montserrat ExtraLight"/>
                <a:ea typeface="Montserrat ExtraLight"/>
                <a:cs typeface="Montserrat ExtraLight"/>
                <a:sym typeface="Montserrat ExtraLight"/>
              </a:defRPr>
            </a:lvl1pPr>
            <a:lvl2pPr indent="-304800" lvl="1" marL="914400" algn="l">
              <a:lnSpc>
                <a:spcPct val="100000"/>
              </a:lnSpc>
              <a:spcBef>
                <a:spcPts val="600"/>
              </a:spcBef>
              <a:spcAft>
                <a:spcPts val="0"/>
              </a:spcAft>
              <a:buSzPts val="1200"/>
              <a:buChar char="–"/>
              <a:defRPr sz="1200">
                <a:solidFill>
                  <a:schemeClr val="lt1"/>
                </a:solidFill>
              </a:defRPr>
            </a:lvl2pPr>
            <a:lvl3pPr indent="-304800" lvl="2" marL="1371600" algn="l">
              <a:lnSpc>
                <a:spcPct val="100000"/>
              </a:lnSpc>
              <a:spcBef>
                <a:spcPts val="600"/>
              </a:spcBef>
              <a:spcAft>
                <a:spcPts val="0"/>
              </a:spcAft>
              <a:buSzPts val="1200"/>
              <a:buChar char="–"/>
              <a:defRPr sz="1200">
                <a:solidFill>
                  <a:schemeClr val="lt1"/>
                </a:solidFill>
              </a:defRPr>
            </a:lvl3pPr>
            <a:lvl4pPr indent="-304800" lvl="3" marL="1828800" algn="l">
              <a:lnSpc>
                <a:spcPct val="100000"/>
              </a:lnSpc>
              <a:spcBef>
                <a:spcPts val="600"/>
              </a:spcBef>
              <a:spcAft>
                <a:spcPts val="0"/>
              </a:spcAft>
              <a:buSzPts val="1200"/>
              <a:buChar char="–"/>
              <a:defRPr sz="1200">
                <a:solidFill>
                  <a:schemeClr val="lt1"/>
                </a:solidFill>
              </a:defRPr>
            </a:lvl4pPr>
            <a:lvl5pPr indent="-304800" lvl="4" marL="2286000" algn="l">
              <a:lnSpc>
                <a:spcPct val="100000"/>
              </a:lnSpc>
              <a:spcBef>
                <a:spcPts val="600"/>
              </a:spcBef>
              <a:spcAft>
                <a:spcPts val="0"/>
              </a:spcAft>
              <a:buSzPts val="1200"/>
              <a:buChar char="–"/>
              <a:defRPr sz="1200">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10"/>
          <p:cNvSpPr txBox="1"/>
          <p:nvPr/>
        </p:nvSpPr>
        <p:spPr>
          <a:xfrm>
            <a:off x="12663814" y="7127310"/>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b="0" i="0" sz="1600">
              <a:solidFill>
                <a:schemeClr val="lt2"/>
              </a:solidFill>
              <a:latin typeface="Montserrat Light"/>
              <a:ea typeface="Montserrat Light"/>
              <a:cs typeface="Montserrat Light"/>
              <a:sym typeface="Montserrat Light"/>
            </a:endParaRPr>
          </a:p>
        </p:txBody>
      </p:sp>
      <p:sp>
        <p:nvSpPr>
          <p:cNvPr id="79" name="Google Shape;79;p10"/>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20" Type="http://schemas.openxmlformats.org/officeDocument/2006/relationships/slideLayout" Target="../slideLayouts/slideLayout1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22" Type="http://schemas.openxmlformats.org/officeDocument/2006/relationships/slideLayout" Target="../slideLayouts/slideLayout21.xml"/><Relationship Id="rId44" Type="http://schemas.openxmlformats.org/officeDocument/2006/relationships/slideLayout" Target="../slideLayouts/slideLayout43.xml"/><Relationship Id="rId21" Type="http://schemas.openxmlformats.org/officeDocument/2006/relationships/slideLayout" Target="../slideLayouts/slideLayout20.xml"/><Relationship Id="rId43" Type="http://schemas.openxmlformats.org/officeDocument/2006/relationships/slideLayout" Target="../slideLayouts/slideLayout42.xml"/><Relationship Id="rId24" Type="http://schemas.openxmlformats.org/officeDocument/2006/relationships/slideLayout" Target="../slideLayouts/slideLayout23.xml"/><Relationship Id="rId46" Type="http://schemas.openxmlformats.org/officeDocument/2006/relationships/theme" Target="../theme/theme2.xml"/><Relationship Id="rId23" Type="http://schemas.openxmlformats.org/officeDocument/2006/relationships/slideLayout" Target="../slideLayouts/slideLayout22.xml"/><Relationship Id="rId45" Type="http://schemas.openxmlformats.org/officeDocument/2006/relationships/slideLayout" Target="../slideLayouts/slideLayout44.xml"/><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37" Type="http://schemas.openxmlformats.org/officeDocument/2006/relationships/slideLayout" Target="../slideLayouts/slideLayout36.xml"/><Relationship Id="rId14" Type="http://schemas.openxmlformats.org/officeDocument/2006/relationships/slideLayout" Target="../slideLayouts/slideLayout13.xml"/><Relationship Id="rId36" Type="http://schemas.openxmlformats.org/officeDocument/2006/relationships/slideLayout" Target="../slideLayouts/slideLayout35.xml"/><Relationship Id="rId17" Type="http://schemas.openxmlformats.org/officeDocument/2006/relationships/slideLayout" Target="../slideLayouts/slideLayout16.xml"/><Relationship Id="rId39" Type="http://schemas.openxmlformats.org/officeDocument/2006/relationships/slideLayout" Target="../slideLayouts/slideLayout38.xml"/><Relationship Id="rId16" Type="http://schemas.openxmlformats.org/officeDocument/2006/relationships/slideLayout" Target="../slideLayouts/slideLayout15.xml"/><Relationship Id="rId38" Type="http://schemas.openxmlformats.org/officeDocument/2006/relationships/slideLayout" Target="../slideLayouts/slideLayout37.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64.xml"/><Relationship Id="rId22" Type="http://schemas.openxmlformats.org/officeDocument/2006/relationships/slideLayout" Target="../slideLayouts/slideLayout66.xml"/><Relationship Id="rId21" Type="http://schemas.openxmlformats.org/officeDocument/2006/relationships/slideLayout" Target="../slideLayouts/slideLayout65.xml"/><Relationship Id="rId24" Type="http://schemas.openxmlformats.org/officeDocument/2006/relationships/slideLayout" Target="../slideLayouts/slideLayout68.xml"/><Relationship Id="rId23" Type="http://schemas.openxmlformats.org/officeDocument/2006/relationships/slideLayout" Target="../slideLayouts/slideLayout67.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9" Type="http://schemas.openxmlformats.org/officeDocument/2006/relationships/slideLayout" Target="../slideLayouts/slideLayout53.xml"/><Relationship Id="rId26" Type="http://schemas.openxmlformats.org/officeDocument/2006/relationships/slideLayout" Target="../slideLayouts/slideLayout70.xml"/><Relationship Id="rId25" Type="http://schemas.openxmlformats.org/officeDocument/2006/relationships/slideLayout" Target="../slideLayouts/slideLayout69.xml"/><Relationship Id="rId28" Type="http://schemas.openxmlformats.org/officeDocument/2006/relationships/slideLayout" Target="../slideLayouts/slideLayout72.xml"/><Relationship Id="rId27" Type="http://schemas.openxmlformats.org/officeDocument/2006/relationships/slideLayout" Target="../slideLayouts/slideLayout71.xml"/><Relationship Id="rId5" Type="http://schemas.openxmlformats.org/officeDocument/2006/relationships/slideLayout" Target="../slideLayouts/slideLayout49.xml"/><Relationship Id="rId6" Type="http://schemas.openxmlformats.org/officeDocument/2006/relationships/slideLayout" Target="../slideLayouts/slideLayout50.xml"/><Relationship Id="rId29" Type="http://schemas.openxmlformats.org/officeDocument/2006/relationships/slideLayout" Target="../slideLayouts/slideLayout73.xml"/><Relationship Id="rId7" Type="http://schemas.openxmlformats.org/officeDocument/2006/relationships/slideLayout" Target="../slideLayouts/slideLayout51.xml"/><Relationship Id="rId8" Type="http://schemas.openxmlformats.org/officeDocument/2006/relationships/slideLayout" Target="../slideLayouts/slideLayout52.xml"/><Relationship Id="rId31" Type="http://schemas.openxmlformats.org/officeDocument/2006/relationships/theme" Target="../theme/theme3.xml"/><Relationship Id="rId30" Type="http://schemas.openxmlformats.org/officeDocument/2006/relationships/slideLayout" Target="../slideLayouts/slideLayout74.xml"/><Relationship Id="rId11" Type="http://schemas.openxmlformats.org/officeDocument/2006/relationships/slideLayout" Target="../slideLayouts/slideLayout55.xml"/><Relationship Id="rId10" Type="http://schemas.openxmlformats.org/officeDocument/2006/relationships/slideLayout" Target="../slideLayouts/slideLayout54.xml"/><Relationship Id="rId13" Type="http://schemas.openxmlformats.org/officeDocument/2006/relationships/slideLayout" Target="../slideLayouts/slideLayout57.xml"/><Relationship Id="rId12" Type="http://schemas.openxmlformats.org/officeDocument/2006/relationships/slideLayout" Target="../slideLayouts/slideLayout56.xml"/><Relationship Id="rId15" Type="http://schemas.openxmlformats.org/officeDocument/2006/relationships/slideLayout" Target="../slideLayouts/slideLayout59.xml"/><Relationship Id="rId14" Type="http://schemas.openxmlformats.org/officeDocument/2006/relationships/slideLayout" Target="../slideLayouts/slideLayout58.xml"/><Relationship Id="rId17" Type="http://schemas.openxmlformats.org/officeDocument/2006/relationships/slideLayout" Target="../slideLayouts/slideLayout61.xml"/><Relationship Id="rId16" Type="http://schemas.openxmlformats.org/officeDocument/2006/relationships/slideLayout" Target="../slideLayouts/slideLayout60.xml"/><Relationship Id="rId19" Type="http://schemas.openxmlformats.org/officeDocument/2006/relationships/slideLayout" Target="../slideLayouts/slideLayout63.xml"/><Relationship Id="rId18"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79424" y="549275"/>
            <a:ext cx="11233151" cy="687611"/>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lt2"/>
              </a:buClr>
              <a:buSzPts val="3200"/>
              <a:buFont typeface="Montserrat"/>
              <a:buNone/>
              <a:defRPr b="0" i="0" sz="3200" u="none" cap="none" strike="noStrike">
                <a:solidFill>
                  <a:schemeClr val="lt2"/>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700" u="none" cap="none" strike="noStrike">
                <a:solidFill>
                  <a:schemeClr val="accent4"/>
                </a:solidFill>
                <a:latin typeface="Montserrat Light"/>
                <a:ea typeface="Montserrat Light"/>
                <a:cs typeface="Montserrat Light"/>
                <a:sym typeface="Montserrat Light"/>
              </a:defRPr>
            </a:lvl1pPr>
            <a:lvl2pPr indent="0" lvl="1" marL="0" marR="0" rtl="0" algn="r">
              <a:spcBef>
                <a:spcPts val="0"/>
              </a:spcBef>
              <a:buNone/>
              <a:defRPr b="0" i="0" sz="700" u="none" cap="none" strike="noStrike">
                <a:solidFill>
                  <a:schemeClr val="accent4"/>
                </a:solidFill>
                <a:latin typeface="Montserrat Light"/>
                <a:ea typeface="Montserrat Light"/>
                <a:cs typeface="Montserrat Light"/>
                <a:sym typeface="Montserrat Light"/>
              </a:defRPr>
            </a:lvl2pPr>
            <a:lvl3pPr indent="0" lvl="2" marL="0" marR="0" rtl="0" algn="r">
              <a:spcBef>
                <a:spcPts val="0"/>
              </a:spcBef>
              <a:buNone/>
              <a:defRPr b="0" i="0" sz="700" u="none" cap="none" strike="noStrike">
                <a:solidFill>
                  <a:schemeClr val="accent4"/>
                </a:solidFill>
                <a:latin typeface="Montserrat Light"/>
                <a:ea typeface="Montserrat Light"/>
                <a:cs typeface="Montserrat Light"/>
                <a:sym typeface="Montserrat Light"/>
              </a:defRPr>
            </a:lvl3pPr>
            <a:lvl4pPr indent="0" lvl="3" marL="0" marR="0" rtl="0" algn="r">
              <a:spcBef>
                <a:spcPts val="0"/>
              </a:spcBef>
              <a:buNone/>
              <a:defRPr b="0" i="0" sz="700" u="none" cap="none" strike="noStrike">
                <a:solidFill>
                  <a:schemeClr val="accent4"/>
                </a:solidFill>
                <a:latin typeface="Montserrat Light"/>
                <a:ea typeface="Montserrat Light"/>
                <a:cs typeface="Montserrat Light"/>
                <a:sym typeface="Montserrat Light"/>
              </a:defRPr>
            </a:lvl4pPr>
            <a:lvl5pPr indent="0" lvl="4" marL="0" marR="0" rtl="0" algn="r">
              <a:spcBef>
                <a:spcPts val="0"/>
              </a:spcBef>
              <a:buNone/>
              <a:defRPr b="0" i="0" sz="700" u="none" cap="none" strike="noStrike">
                <a:solidFill>
                  <a:schemeClr val="accent4"/>
                </a:solidFill>
                <a:latin typeface="Montserrat Light"/>
                <a:ea typeface="Montserrat Light"/>
                <a:cs typeface="Montserrat Light"/>
                <a:sym typeface="Montserrat Light"/>
              </a:defRPr>
            </a:lvl5pPr>
            <a:lvl6pPr indent="0" lvl="5" marL="0" marR="0" rtl="0" algn="r">
              <a:spcBef>
                <a:spcPts val="0"/>
              </a:spcBef>
              <a:buNone/>
              <a:defRPr b="0" i="0" sz="700" u="none" cap="none" strike="noStrike">
                <a:solidFill>
                  <a:schemeClr val="accent4"/>
                </a:solidFill>
                <a:latin typeface="Montserrat Light"/>
                <a:ea typeface="Montserrat Light"/>
                <a:cs typeface="Montserrat Light"/>
                <a:sym typeface="Montserrat Light"/>
              </a:defRPr>
            </a:lvl6pPr>
            <a:lvl7pPr indent="0" lvl="6" marL="0" marR="0" rtl="0" algn="r">
              <a:spcBef>
                <a:spcPts val="0"/>
              </a:spcBef>
              <a:buNone/>
              <a:defRPr b="0" i="0" sz="700" u="none" cap="none" strike="noStrike">
                <a:solidFill>
                  <a:schemeClr val="accent4"/>
                </a:solidFill>
                <a:latin typeface="Montserrat Light"/>
                <a:ea typeface="Montserrat Light"/>
                <a:cs typeface="Montserrat Light"/>
                <a:sym typeface="Montserrat Light"/>
              </a:defRPr>
            </a:lvl7pPr>
            <a:lvl8pPr indent="0" lvl="7" marL="0" marR="0" rtl="0" algn="r">
              <a:spcBef>
                <a:spcPts val="0"/>
              </a:spcBef>
              <a:buNone/>
              <a:defRPr b="0" i="0" sz="700" u="none" cap="none" strike="noStrike">
                <a:solidFill>
                  <a:schemeClr val="accent4"/>
                </a:solidFill>
                <a:latin typeface="Montserrat Light"/>
                <a:ea typeface="Montserrat Light"/>
                <a:cs typeface="Montserrat Light"/>
                <a:sym typeface="Montserrat Light"/>
              </a:defRPr>
            </a:lvl8pPr>
            <a:lvl9pPr indent="0" lvl="8" marL="0" marR="0" rtl="0" algn="r">
              <a:spcBef>
                <a:spcPts val="0"/>
              </a:spcBef>
              <a:buNone/>
              <a:defRPr b="0" i="0" sz="700" u="none" cap="none" strike="noStrike">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
        <p:nvSpPr>
          <p:cNvPr id="12" name="Google Shape;12;p1"/>
          <p:cNvSpPr txBox="1"/>
          <p:nvPr>
            <p:ph idx="1" type="body"/>
          </p:nvPr>
        </p:nvSpPr>
        <p:spPr>
          <a:xfrm>
            <a:off x="479424" y="1536497"/>
            <a:ext cx="11233150" cy="4352400"/>
          </a:xfrm>
          <a:prstGeom prst="rect">
            <a:avLst/>
          </a:prstGeom>
          <a:noFill/>
          <a:ln>
            <a:noFill/>
          </a:ln>
        </p:spPr>
        <p:txBody>
          <a:bodyPr anchorCtr="0" anchor="t" bIns="45700" lIns="0" spcFirstLastPara="1" rIns="91425" wrap="square" tIns="45700">
            <a:noAutofit/>
          </a:bodyPr>
          <a:lstStyle>
            <a:lvl1pPr indent="-330200" lvl="0" marL="457200" marR="0" rtl="0" algn="l">
              <a:lnSpc>
                <a:spcPct val="100000"/>
              </a:lnSpc>
              <a:spcBef>
                <a:spcPts val="0"/>
              </a:spcBef>
              <a:spcAft>
                <a:spcPts val="0"/>
              </a:spcAft>
              <a:buClr>
                <a:schemeClr val="accent1"/>
              </a:buClr>
              <a:buSzPts val="1600"/>
              <a:buFont typeface="Montserrat Light"/>
              <a:buChar char="•"/>
              <a:defRPr b="0" i="0" sz="1600" u="none" cap="none" strike="noStrike">
                <a:solidFill>
                  <a:schemeClr val="accent2"/>
                </a:solidFill>
                <a:latin typeface="Montserrat Light"/>
                <a:ea typeface="Montserrat Light"/>
                <a:cs typeface="Montserrat Light"/>
                <a:sym typeface="Montserrat Light"/>
              </a:defRPr>
            </a:lvl1pPr>
            <a:lvl2pPr indent="-317500" lvl="1" marL="914400" marR="0" rtl="0" algn="l">
              <a:lnSpc>
                <a:spcPct val="100000"/>
              </a:lnSpc>
              <a:spcBef>
                <a:spcPts val="600"/>
              </a:spcBef>
              <a:spcAft>
                <a:spcPts val="0"/>
              </a:spcAft>
              <a:buClr>
                <a:schemeClr val="accent4"/>
              </a:buClr>
              <a:buSzPts val="1400"/>
              <a:buFont typeface="NTR"/>
              <a:buChar char="–"/>
              <a:defRPr b="0" i="0" sz="1400" u="none" cap="none" strike="noStrike">
                <a:solidFill>
                  <a:schemeClr val="accent4"/>
                </a:solidFill>
                <a:latin typeface="Montserrat Light"/>
                <a:ea typeface="Montserrat Light"/>
                <a:cs typeface="Montserrat Light"/>
                <a:sym typeface="Montserrat Light"/>
              </a:defRPr>
            </a:lvl2pPr>
            <a:lvl3pPr indent="-304800" lvl="2" marL="1371600" marR="0" rtl="0" algn="l">
              <a:lnSpc>
                <a:spcPct val="100000"/>
              </a:lnSpc>
              <a:spcBef>
                <a:spcPts val="600"/>
              </a:spcBef>
              <a:spcAft>
                <a:spcPts val="0"/>
              </a:spcAft>
              <a:buClr>
                <a:schemeClr val="accent4"/>
              </a:buClr>
              <a:buSzPts val="1200"/>
              <a:buFont typeface="NTR"/>
              <a:buChar char="–"/>
              <a:defRPr b="0" i="0" sz="1200" u="none" cap="none" strike="noStrike">
                <a:solidFill>
                  <a:schemeClr val="accent2"/>
                </a:solidFill>
                <a:latin typeface="Montserrat Light"/>
                <a:ea typeface="Montserrat Light"/>
                <a:cs typeface="Montserrat Light"/>
                <a:sym typeface="Montserrat Light"/>
              </a:defRPr>
            </a:lvl3pPr>
            <a:lvl4pPr indent="-304800" lvl="3" marL="1828800" marR="0" rtl="0" algn="l">
              <a:lnSpc>
                <a:spcPct val="100000"/>
              </a:lnSpc>
              <a:spcBef>
                <a:spcPts val="600"/>
              </a:spcBef>
              <a:spcAft>
                <a:spcPts val="0"/>
              </a:spcAft>
              <a:buClr>
                <a:schemeClr val="accent4"/>
              </a:buClr>
              <a:buSzPts val="1200"/>
              <a:buFont typeface="NTR"/>
              <a:buChar char="–"/>
              <a:defRPr b="0" i="0" sz="1200" u="none" cap="none" strike="noStrike">
                <a:solidFill>
                  <a:schemeClr val="accent2"/>
                </a:solidFill>
                <a:latin typeface="Montserrat Light"/>
                <a:ea typeface="Montserrat Light"/>
                <a:cs typeface="Montserrat Light"/>
                <a:sym typeface="Montserrat Light"/>
              </a:defRPr>
            </a:lvl4pPr>
            <a:lvl5pPr indent="-304800" lvl="4" marL="2286000" marR="0" rtl="0" algn="l">
              <a:lnSpc>
                <a:spcPct val="100000"/>
              </a:lnSpc>
              <a:spcBef>
                <a:spcPts val="600"/>
              </a:spcBef>
              <a:spcAft>
                <a:spcPts val="0"/>
              </a:spcAft>
              <a:buClr>
                <a:schemeClr val="accent4"/>
              </a:buClr>
              <a:buSzPts val="1200"/>
              <a:buFont typeface="NTR"/>
              <a:buChar char="–"/>
              <a:defRPr b="0" i="0" sz="1200" u="none" cap="none" strike="noStrike">
                <a:solidFill>
                  <a:schemeClr val="accent2"/>
                </a:solidFill>
                <a:latin typeface="Montserrat Light"/>
                <a:ea typeface="Montserrat Light"/>
                <a:cs typeface="Montserrat Light"/>
                <a:sym typeface="Montserrat Light"/>
              </a:defRPr>
            </a:lvl5pPr>
            <a:lvl6pPr indent="-342900" lvl="5" marL="27432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13" name="Google Shape;13;p1"/>
          <p:cNvPicPr preferRelativeResize="0"/>
          <p:nvPr/>
        </p:nvPicPr>
        <p:blipFill rotWithShape="1">
          <a:blip r:embed="rId1">
            <a:alphaModFix/>
          </a:blip>
          <a:srcRect b="0" l="0" r="0" t="0"/>
          <a:stretch/>
        </p:blipFill>
        <p:spPr>
          <a:xfrm>
            <a:off x="482347" y="6234313"/>
            <a:ext cx="1740910" cy="522000"/>
          </a:xfrm>
          <a:prstGeom prst="rect">
            <a:avLst/>
          </a:prstGeom>
          <a:noFill/>
          <a:ln>
            <a:noFill/>
          </a:ln>
        </p:spPr>
      </p:pic>
      <p:cxnSp>
        <p:nvCxnSpPr>
          <p:cNvPr id="14" name="Google Shape;14;p1"/>
          <p:cNvCxnSpPr/>
          <p:nvPr/>
        </p:nvCxnSpPr>
        <p:spPr>
          <a:xfrm>
            <a:off x="479425" y="6091642"/>
            <a:ext cx="11233150" cy="0"/>
          </a:xfrm>
          <a:prstGeom prst="straightConnector1">
            <a:avLst/>
          </a:prstGeom>
          <a:noFill/>
          <a:ln cap="flat" cmpd="sng" w="9525">
            <a:solidFill>
              <a:schemeClr val="lt2"/>
            </a:solidFill>
            <a:prstDash val="solid"/>
            <a:miter lim="800000"/>
            <a:headEnd len="sm" w="sm" type="none"/>
            <a:tailEnd len="sm" w="sm" type="none"/>
          </a:ln>
        </p:spPr>
      </p:cxnSp>
      <p:sp>
        <p:nvSpPr>
          <p:cNvPr id="15" name="Google Shape;15;p1"/>
          <p:cNvSpPr txBox="1"/>
          <p:nvPr/>
        </p:nvSpPr>
        <p:spPr>
          <a:xfrm>
            <a:off x="10424160" y="7445829"/>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b="0" i="0" sz="1600" u="none" cap="none" strike="noStrike">
              <a:solidFill>
                <a:schemeClr val="lt2"/>
              </a:solidFill>
              <a:latin typeface="Montserrat Light"/>
              <a:ea typeface="Montserrat Light"/>
              <a:cs typeface="Montserrat Light"/>
              <a:sym typeface="Montserrat Light"/>
            </a:endParaRPr>
          </a:p>
        </p:txBody>
      </p:sp>
      <p:sp>
        <p:nvSpPr>
          <p:cNvPr id="16" name="Google Shape;16;p1"/>
          <p:cNvSpPr txBox="1"/>
          <p:nvPr/>
        </p:nvSpPr>
        <p:spPr>
          <a:xfrm>
            <a:off x="10424160" y="7445829"/>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b="0" i="0" sz="1600" u="none" cap="none" strike="noStrike">
              <a:solidFill>
                <a:schemeClr val="lt2"/>
              </a:solidFill>
              <a:latin typeface="Montserrat Light"/>
              <a:ea typeface="Montserrat Light"/>
              <a:cs typeface="Montserrat Light"/>
              <a:sym typeface="Montserrat Light"/>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 id="2147483690" r:id="rId44"/>
    <p:sldLayoutId id="2147483691" r:id="rId45"/>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guide id="3" pos="302">
          <p15:clr>
            <a:srgbClr val="F26B43"/>
          </p15:clr>
        </p15:guide>
        <p15:guide id="4" pos="7378">
          <p15:clr>
            <a:srgbClr val="F26B43"/>
          </p15:clr>
        </p15:guide>
        <p15:guide id="5" orient="horz" pos="346">
          <p15:clr>
            <a:srgbClr val="F26B43"/>
          </p15:clr>
        </p15:guide>
        <p15:guide id="6" orient="horz" pos="935">
          <p15:clr>
            <a:srgbClr val="F26B43"/>
          </p15:clr>
        </p15:guide>
        <p15:guide id="7" pos="2570">
          <p15:clr>
            <a:srgbClr val="F26B43"/>
          </p15:clr>
        </p15:guide>
        <p15:guide id="8" pos="2701">
          <p15:clr>
            <a:srgbClr val="F26B43"/>
          </p15:clr>
        </p15:guide>
        <p15:guide id="9" pos="4972">
          <p15:clr>
            <a:srgbClr val="F26B43"/>
          </p15:clr>
        </p15:guide>
        <p15:guide id="10" pos="5108">
          <p15:clr>
            <a:srgbClr val="F26B43"/>
          </p15:clr>
        </p15:guide>
        <p15:guide id="11" orient="horz" pos="3994">
          <p15:clr>
            <a:srgbClr val="F26B43"/>
          </p15:clr>
        </p15:guide>
        <p15:guide id="12" orient="horz" pos="379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7" name="Shape 397"/>
        <p:cNvGrpSpPr/>
        <p:nvPr/>
      </p:nvGrpSpPr>
      <p:grpSpPr>
        <a:xfrm>
          <a:off x="0" y="0"/>
          <a:ext cx="0" cy="0"/>
          <a:chOff x="0" y="0"/>
          <a:chExt cx="0" cy="0"/>
        </a:xfrm>
      </p:grpSpPr>
      <p:sp>
        <p:nvSpPr>
          <p:cNvPr id="398" name="Google Shape;398;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Montserrat"/>
              <a:buNone/>
              <a:defRPr b="0" i="0" sz="4400" u="none" cap="none" strike="noStrike">
                <a:solidFill>
                  <a:schemeClr val="dk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99" name="Google Shape;399;p4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Open Sans"/>
                <a:ea typeface="Open Sans"/>
                <a:cs typeface="Open Sans"/>
                <a:sym typeface="Open Sa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Open Sans"/>
                <a:ea typeface="Open Sans"/>
                <a:cs typeface="Open Sans"/>
                <a:sym typeface="Open Sans"/>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9pPr>
          </a:lstStyle>
          <a:p/>
        </p:txBody>
      </p:sp>
      <p:sp>
        <p:nvSpPr>
          <p:cNvPr id="400" name="Google Shape;400;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E8E8E"/>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9pPr>
          </a:lstStyle>
          <a:p/>
        </p:txBody>
      </p:sp>
      <p:sp>
        <p:nvSpPr>
          <p:cNvPr id="401" name="Google Shape;401;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E8E8E"/>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9pPr>
          </a:lstStyle>
          <a:p/>
        </p:txBody>
      </p:sp>
      <p:sp>
        <p:nvSpPr>
          <p:cNvPr id="402" name="Google Shape;402;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E8E8E"/>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E8E8E"/>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E8E8E"/>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E8E8E"/>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E8E8E"/>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E8E8E"/>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E8E8E"/>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E8E8E"/>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E8E8E"/>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 id="2147483718" r:id="rId27"/>
    <p:sldLayoutId id="2147483719" r:id="rId28"/>
    <p:sldLayoutId id="2147483720" r:id="rId29"/>
    <p:sldLayoutId id="2147483721"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3.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32.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5.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77"/>
          <p:cNvSpPr txBox="1"/>
          <p:nvPr>
            <p:ph type="ctrTitle"/>
          </p:nvPr>
        </p:nvSpPr>
        <p:spPr>
          <a:xfrm>
            <a:off x="488875" y="1057101"/>
            <a:ext cx="10295918" cy="2719769"/>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lt1"/>
              </a:buClr>
              <a:buSzPts val="6600"/>
              <a:buFont typeface="Montserrat Light"/>
              <a:buNone/>
            </a:pPr>
            <a:r>
              <a:rPr lang="en-GB"/>
              <a:t>Bright Network Technology Academy</a:t>
            </a:r>
            <a:br>
              <a:rPr lang="en-GB"/>
            </a:br>
            <a:endParaRPr/>
          </a:p>
        </p:txBody>
      </p:sp>
      <p:sp>
        <p:nvSpPr>
          <p:cNvPr id="619" name="Google Shape;619;p77"/>
          <p:cNvSpPr txBox="1"/>
          <p:nvPr>
            <p:ph idx="1" type="subTitle"/>
          </p:nvPr>
        </p:nvSpPr>
        <p:spPr>
          <a:xfrm>
            <a:off x="488874" y="3776870"/>
            <a:ext cx="6346824" cy="906695"/>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800"/>
              <a:buFont typeface="Montserrat Light"/>
              <a:buNone/>
            </a:pPr>
            <a:r>
              <a:rPr lang="en-GB" sz="2800"/>
              <a:t>Framework for Onboarding and  Ongoing Support </a:t>
            </a:r>
            <a:endParaRPr/>
          </a:p>
        </p:txBody>
      </p:sp>
      <p:sp>
        <p:nvSpPr>
          <p:cNvPr id="620" name="Google Shape;620;p77"/>
          <p:cNvSpPr txBox="1"/>
          <p:nvPr>
            <p:ph idx="2" type="body"/>
          </p:nvPr>
        </p:nvSpPr>
        <p:spPr>
          <a:xfrm>
            <a:off x="488874" y="5118396"/>
            <a:ext cx="2808312" cy="294557"/>
          </a:xfrm>
          <a:prstGeom prst="rect">
            <a:avLst/>
          </a:prstGeom>
          <a:noFill/>
          <a:ln>
            <a:noFill/>
          </a:ln>
        </p:spPr>
        <p:txBody>
          <a:bodyPr anchorCtr="0" anchor="t" bIns="45700" lIns="0" spcFirstLastPara="1" rIns="91425" wrap="square" tIns="45700">
            <a:noAutofit/>
          </a:bodyPr>
          <a:lstStyle/>
          <a:p>
            <a:pPr indent="-223838" lvl="0" marL="223838" rtl="0" algn="l">
              <a:lnSpc>
                <a:spcPct val="100000"/>
              </a:lnSpc>
              <a:spcBef>
                <a:spcPts val="0"/>
              </a:spcBef>
              <a:spcAft>
                <a:spcPts val="0"/>
              </a:spcAft>
              <a:buSzPts val="1400"/>
              <a:buFont typeface="Montserrat ExtraLight"/>
              <a:buNone/>
            </a:pPr>
            <a:r>
              <a:rPr lang="en-GB"/>
              <a:t>May 2022</a:t>
            </a:r>
            <a:endParaRPr/>
          </a:p>
        </p:txBody>
      </p:sp>
      <p:sp>
        <p:nvSpPr>
          <p:cNvPr id="621" name="Google Shape;621;p77"/>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sp>
        <p:nvSpPr>
          <p:cNvPr id="622" name="Google Shape;622;p77"/>
          <p:cNvSpPr txBox="1"/>
          <p:nvPr/>
        </p:nvSpPr>
        <p:spPr>
          <a:xfrm>
            <a:off x="11192719" y="6504972"/>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lt2"/>
              </a:solidFill>
              <a:latin typeface="Montserrat Light"/>
              <a:ea typeface="Montserrat Light"/>
              <a:cs typeface="Montserrat Light"/>
              <a:sym typeface="Montserrat Ligh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86"/>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CI/CD and Agile</a:t>
            </a:r>
            <a:endParaRPr/>
          </a:p>
        </p:txBody>
      </p:sp>
      <p:sp>
        <p:nvSpPr>
          <p:cNvPr id="695" name="Google Shape;695;p86"/>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696" name="Google Shape;696;p86"/>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697" name="Google Shape;697;p86"/>
          <p:cNvSpPr txBox="1"/>
          <p:nvPr>
            <p:ph idx="1" type="subTitle"/>
          </p:nvPr>
        </p:nvSpPr>
        <p:spPr>
          <a:xfrm>
            <a:off x="488875" y="1039750"/>
            <a:ext cx="11233200" cy="2987100"/>
          </a:xfrm>
          <a:prstGeom prst="rect">
            <a:avLst/>
          </a:prstGeom>
          <a:noFill/>
          <a:ln>
            <a:noFill/>
          </a:ln>
        </p:spPr>
        <p:txBody>
          <a:bodyPr anchorCtr="0" anchor="t" bIns="45700" lIns="0" spcFirstLastPara="1" rIns="91425" wrap="square" tIns="45700">
            <a:noAutofit/>
          </a:bodyPr>
          <a:lstStyle/>
          <a:p>
            <a:pPr indent="0" lvl="0" marL="0" rtl="0" algn="l">
              <a:lnSpc>
                <a:spcPct val="100000"/>
              </a:lnSpc>
              <a:spcBef>
                <a:spcPts val="600"/>
              </a:spcBef>
              <a:spcAft>
                <a:spcPts val="0"/>
              </a:spcAft>
              <a:buNone/>
            </a:pPr>
            <a:r>
              <a:rPr lang="en-GB" sz="2400">
                <a:solidFill>
                  <a:schemeClr val="lt2"/>
                </a:solidFill>
                <a:latin typeface="Montserrat"/>
                <a:ea typeface="Montserrat"/>
                <a:cs typeface="Montserrat"/>
                <a:sym typeface="Montserrat"/>
              </a:rPr>
              <a:t>Manual processes to build, test, and deploy your applications is slow and error-prone. Deploying more frequently in small chunks is less risky because small changes are easier to orchestrate, troubleshoot, and roll-back than one large and complicated deployment. In other words.</a:t>
            </a:r>
            <a:endParaRPr sz="2400">
              <a:solidFill>
                <a:schemeClr val="lt2"/>
              </a:solidFill>
              <a:latin typeface="Montserrat"/>
              <a:ea typeface="Montserrat"/>
              <a:cs typeface="Montserrat"/>
              <a:sym typeface="Montserrat"/>
            </a:endParaRPr>
          </a:p>
          <a:p>
            <a:pPr indent="0" lvl="0" marL="0" rtl="0" algn="l">
              <a:lnSpc>
                <a:spcPct val="100000"/>
              </a:lnSpc>
              <a:spcBef>
                <a:spcPts val="600"/>
              </a:spcBef>
              <a:spcAft>
                <a:spcPts val="0"/>
              </a:spcAft>
              <a:buNone/>
            </a:pPr>
            <a:r>
              <a:t/>
            </a:r>
            <a:endParaRPr sz="2400">
              <a:solidFill>
                <a:schemeClr val="lt2"/>
              </a:solidFill>
              <a:latin typeface="Montserrat"/>
              <a:ea typeface="Montserrat"/>
              <a:cs typeface="Montserrat"/>
              <a:sym typeface="Montserrat"/>
            </a:endParaRPr>
          </a:p>
          <a:p>
            <a:pPr indent="0" lvl="0" marL="0" rtl="0" algn="l">
              <a:lnSpc>
                <a:spcPct val="100000"/>
              </a:lnSpc>
              <a:spcBef>
                <a:spcPts val="600"/>
              </a:spcBef>
              <a:spcAft>
                <a:spcPts val="0"/>
              </a:spcAft>
              <a:buNone/>
            </a:pPr>
            <a:r>
              <a:rPr lang="en-GB" sz="2400">
                <a:solidFill>
                  <a:schemeClr val="lt2"/>
                </a:solidFill>
                <a:latin typeface="Montserrat"/>
                <a:ea typeface="Montserrat"/>
                <a:cs typeface="Montserrat"/>
                <a:sym typeface="Montserrat"/>
              </a:rPr>
              <a:t>Agile without Continuous Delivery/Deployment doesn’t work effectively.</a:t>
            </a:r>
            <a:endParaRPr sz="2400">
              <a:solidFill>
                <a:schemeClr val="lt2"/>
              </a:solidFill>
              <a:latin typeface="Montserrat"/>
              <a:ea typeface="Montserrat"/>
              <a:cs typeface="Montserrat"/>
              <a:sym typeface="Montserrat"/>
            </a:endParaRPr>
          </a:p>
          <a:p>
            <a:pPr indent="0" lvl="0" marL="0" rtl="0" algn="l">
              <a:lnSpc>
                <a:spcPct val="100000"/>
              </a:lnSpc>
              <a:spcBef>
                <a:spcPts val="600"/>
              </a:spcBef>
              <a:spcAft>
                <a:spcPts val="0"/>
              </a:spcAft>
              <a:buNone/>
            </a:pPr>
            <a:r>
              <a:t/>
            </a:r>
            <a:endParaRPr sz="2400">
              <a:solidFill>
                <a:schemeClr val="lt2"/>
              </a:solidFill>
              <a:latin typeface="Montserrat"/>
              <a:ea typeface="Montserrat"/>
              <a:cs typeface="Montserrat"/>
              <a:sym typeface="Montserrat"/>
            </a:endParaRPr>
          </a:p>
          <a:p>
            <a:pPr indent="0" lvl="0" marL="0" rtl="0" algn="l">
              <a:lnSpc>
                <a:spcPct val="100000"/>
              </a:lnSpc>
              <a:spcBef>
                <a:spcPts val="600"/>
              </a:spcBef>
              <a:spcAft>
                <a:spcPts val="0"/>
              </a:spcAft>
              <a:buNone/>
            </a:pPr>
            <a:r>
              <a:t/>
            </a:r>
            <a:endParaRPr sz="2400">
              <a:solidFill>
                <a:schemeClr val="lt2"/>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87"/>
          <p:cNvSpPr txBox="1"/>
          <p:nvPr/>
        </p:nvSpPr>
        <p:spPr>
          <a:xfrm>
            <a:off x="6495200" y="1911333"/>
            <a:ext cx="5169600" cy="4030800"/>
          </a:xfrm>
          <a:prstGeom prst="rect">
            <a:avLst/>
          </a:prstGeom>
          <a:noFill/>
          <a:ln>
            <a:noFill/>
          </a:ln>
        </p:spPr>
        <p:txBody>
          <a:bodyPr anchorCtr="0" anchor="t" bIns="0" lIns="0" spcFirstLastPara="1" rIns="0" wrap="square" tIns="0">
            <a:noAutofit/>
          </a:bodyPr>
          <a:lstStyle/>
          <a:p>
            <a:pPr indent="0" lvl="0" marL="0" rtl="0" algn="l">
              <a:lnSpc>
                <a:spcPct val="113000"/>
              </a:lnSpc>
              <a:spcBef>
                <a:spcPts val="0"/>
              </a:spcBef>
              <a:spcAft>
                <a:spcPts val="800"/>
              </a:spcAft>
              <a:buNone/>
            </a:pPr>
            <a:r>
              <a:t/>
            </a:r>
            <a:endParaRPr sz="1300">
              <a:solidFill>
                <a:srgbClr val="595959"/>
              </a:solidFill>
              <a:latin typeface="Maven Pro"/>
              <a:ea typeface="Maven Pro"/>
              <a:cs typeface="Maven Pro"/>
              <a:sym typeface="Maven Pro"/>
            </a:endParaRPr>
          </a:p>
        </p:txBody>
      </p:sp>
      <p:sp>
        <p:nvSpPr>
          <p:cNvPr id="703" name="Google Shape;703;p87"/>
          <p:cNvSpPr txBox="1"/>
          <p:nvPr>
            <p:ph idx="4294967295" type="ctrTitle"/>
          </p:nvPr>
        </p:nvSpPr>
        <p:spPr>
          <a:xfrm>
            <a:off x="800000" y="2225467"/>
            <a:ext cx="9706800" cy="208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04" name="Google Shape;704;p87"/>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705" name="Google Shape;705;p87"/>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Benefits of CI/CD</a:t>
            </a:r>
            <a:endParaRPr/>
          </a:p>
        </p:txBody>
      </p:sp>
      <p:sp>
        <p:nvSpPr>
          <p:cNvPr id="706" name="Google Shape;706;p87"/>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88"/>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500"/>
              <a:buFont typeface="Arial"/>
              <a:buNone/>
            </a:pPr>
            <a:r>
              <a:rPr lang="en-GB"/>
              <a:t>Benefits of Continuous Integration</a:t>
            </a:r>
            <a:endParaRPr/>
          </a:p>
          <a:p>
            <a:pPr indent="0" lvl="0" marL="0" rtl="0" algn="l">
              <a:spcBef>
                <a:spcPts val="0"/>
              </a:spcBef>
              <a:spcAft>
                <a:spcPts val="0"/>
              </a:spcAft>
              <a:buNone/>
            </a:pPr>
            <a:r>
              <a:t/>
            </a:r>
            <a:endParaRPr/>
          </a:p>
        </p:txBody>
      </p:sp>
      <p:sp>
        <p:nvSpPr>
          <p:cNvPr id="712" name="Google Shape;712;p88"/>
          <p:cNvSpPr txBox="1"/>
          <p:nvPr/>
        </p:nvSpPr>
        <p:spPr>
          <a:xfrm>
            <a:off x="6495200" y="1911333"/>
            <a:ext cx="5169600" cy="4030800"/>
          </a:xfrm>
          <a:prstGeom prst="rect">
            <a:avLst/>
          </a:prstGeom>
          <a:noFill/>
          <a:ln>
            <a:noFill/>
          </a:ln>
        </p:spPr>
        <p:txBody>
          <a:bodyPr anchorCtr="0" anchor="t" bIns="0" lIns="0" spcFirstLastPara="1" rIns="0" wrap="square" tIns="0">
            <a:noAutofit/>
          </a:bodyPr>
          <a:lstStyle/>
          <a:p>
            <a:pPr indent="0" lvl="0" marL="0" rtl="0" algn="l">
              <a:lnSpc>
                <a:spcPct val="113000"/>
              </a:lnSpc>
              <a:spcBef>
                <a:spcPts val="0"/>
              </a:spcBef>
              <a:spcAft>
                <a:spcPts val="800"/>
              </a:spcAft>
              <a:buNone/>
            </a:pPr>
            <a:r>
              <a:t/>
            </a:r>
            <a:endParaRPr sz="1300">
              <a:solidFill>
                <a:srgbClr val="595959"/>
              </a:solidFill>
              <a:latin typeface="Maven Pro"/>
              <a:ea typeface="Maven Pro"/>
              <a:cs typeface="Maven Pro"/>
              <a:sym typeface="Maven Pro"/>
            </a:endParaRPr>
          </a:p>
        </p:txBody>
      </p:sp>
      <p:sp>
        <p:nvSpPr>
          <p:cNvPr id="713" name="Google Shape;713;p88"/>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lang="en-GB" sz="2400">
                <a:solidFill>
                  <a:schemeClr val="lt2"/>
                </a:solidFill>
                <a:latin typeface="Montserrat"/>
                <a:ea typeface="Montserrat"/>
                <a:cs typeface="Montserrat"/>
                <a:sym typeface="Montserrat"/>
              </a:rPr>
              <a:t>To avoid “Works on my machine™” we need to address human error and bias.</a:t>
            </a:r>
            <a:endParaRPr sz="2400">
              <a:solidFill>
                <a:schemeClr val="lt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2400">
              <a:solidFill>
                <a:schemeClr val="lt2"/>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500"/>
              <a:buFont typeface="Arial"/>
              <a:buNone/>
            </a:pPr>
            <a:r>
              <a:rPr lang="en-GB" sz="2400">
                <a:solidFill>
                  <a:schemeClr val="lt2"/>
                </a:solidFill>
                <a:latin typeface="Montserrat"/>
                <a:ea typeface="Montserrat"/>
                <a:cs typeface="Montserrat"/>
                <a:sym typeface="Montserrat"/>
              </a:rPr>
              <a:t>By running on a “Continuous Integration server” code is automatically verified as working in two distinct locations:</a:t>
            </a:r>
            <a:endParaRPr sz="2400">
              <a:solidFill>
                <a:schemeClr val="lt2"/>
              </a:solidFill>
              <a:latin typeface="Montserrat"/>
              <a:ea typeface="Montserrat"/>
              <a:cs typeface="Montserrat"/>
              <a:sym typeface="Montserrat"/>
            </a:endParaRPr>
          </a:p>
          <a:p>
            <a:pPr indent="-381000" lvl="0" marL="457200" rtl="0" algn="l">
              <a:lnSpc>
                <a:spcPct val="150000"/>
              </a:lnSpc>
              <a:spcBef>
                <a:spcPts val="0"/>
              </a:spcBef>
              <a:spcAft>
                <a:spcPts val="0"/>
              </a:spcAft>
              <a:buClr>
                <a:schemeClr val="lt2"/>
              </a:buClr>
              <a:buSzPts val="2400"/>
              <a:buFont typeface="Montserrat"/>
              <a:buChar char="●"/>
            </a:pPr>
            <a:r>
              <a:rPr lang="en-GB" sz="2400">
                <a:solidFill>
                  <a:schemeClr val="lt2"/>
                </a:solidFill>
                <a:latin typeface="Montserrat"/>
                <a:ea typeface="Montserrat"/>
                <a:cs typeface="Montserrat"/>
                <a:sym typeface="Montserrat"/>
              </a:rPr>
              <a:t>Developer’s machine</a:t>
            </a:r>
            <a:endParaRPr sz="2400">
              <a:solidFill>
                <a:schemeClr val="lt2"/>
              </a:solidFill>
              <a:latin typeface="Montserrat"/>
              <a:ea typeface="Montserrat"/>
              <a:cs typeface="Montserrat"/>
              <a:sym typeface="Montserrat"/>
            </a:endParaRPr>
          </a:p>
          <a:p>
            <a:pPr indent="-381000" lvl="0" marL="457200" rtl="0" algn="l">
              <a:lnSpc>
                <a:spcPct val="150000"/>
              </a:lnSpc>
              <a:spcBef>
                <a:spcPts val="0"/>
              </a:spcBef>
              <a:spcAft>
                <a:spcPts val="0"/>
              </a:spcAft>
              <a:buClr>
                <a:schemeClr val="lt2"/>
              </a:buClr>
              <a:buSzPts val="2400"/>
              <a:buFont typeface="Montserrat"/>
              <a:buChar char="●"/>
            </a:pPr>
            <a:r>
              <a:rPr lang="en-GB" sz="2400">
                <a:solidFill>
                  <a:schemeClr val="lt2"/>
                </a:solidFill>
                <a:latin typeface="Montserrat"/>
                <a:ea typeface="Montserrat"/>
                <a:cs typeface="Montserrat"/>
                <a:sym typeface="Montserrat"/>
              </a:rPr>
              <a:t>CI server</a:t>
            </a:r>
            <a:endParaRPr sz="2400">
              <a:solidFill>
                <a:schemeClr val="lt2"/>
              </a:solidFill>
              <a:latin typeface="Montserrat"/>
              <a:ea typeface="Montserrat"/>
              <a:cs typeface="Montserrat"/>
              <a:sym typeface="Montserrat"/>
            </a:endParaRPr>
          </a:p>
        </p:txBody>
      </p:sp>
      <p:sp>
        <p:nvSpPr>
          <p:cNvPr id="714" name="Google Shape;714;p88"/>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89"/>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500"/>
              <a:buFont typeface="Arial"/>
              <a:buNone/>
            </a:pPr>
            <a:r>
              <a:rPr lang="en-GB"/>
              <a:t>Benefits of Continuous Integration</a:t>
            </a:r>
            <a:endParaRPr/>
          </a:p>
          <a:p>
            <a:pPr indent="0" lvl="0" marL="0" rtl="0" algn="l">
              <a:spcBef>
                <a:spcPts val="0"/>
              </a:spcBef>
              <a:spcAft>
                <a:spcPts val="0"/>
              </a:spcAft>
              <a:buNone/>
            </a:pPr>
            <a:r>
              <a:t/>
            </a:r>
            <a:endParaRPr/>
          </a:p>
        </p:txBody>
      </p:sp>
      <p:sp>
        <p:nvSpPr>
          <p:cNvPr id="720" name="Google Shape;720;p89"/>
          <p:cNvSpPr txBox="1"/>
          <p:nvPr/>
        </p:nvSpPr>
        <p:spPr>
          <a:xfrm>
            <a:off x="6495200" y="1911333"/>
            <a:ext cx="5169600" cy="4030800"/>
          </a:xfrm>
          <a:prstGeom prst="rect">
            <a:avLst/>
          </a:prstGeom>
          <a:noFill/>
          <a:ln>
            <a:noFill/>
          </a:ln>
        </p:spPr>
        <p:txBody>
          <a:bodyPr anchorCtr="0" anchor="t" bIns="0" lIns="0" spcFirstLastPara="1" rIns="0" wrap="square" tIns="0">
            <a:noAutofit/>
          </a:bodyPr>
          <a:lstStyle/>
          <a:p>
            <a:pPr indent="0" lvl="0" marL="0" rtl="0" algn="l">
              <a:lnSpc>
                <a:spcPct val="113000"/>
              </a:lnSpc>
              <a:spcBef>
                <a:spcPts val="0"/>
              </a:spcBef>
              <a:spcAft>
                <a:spcPts val="800"/>
              </a:spcAft>
              <a:buNone/>
            </a:pPr>
            <a:r>
              <a:t/>
            </a:r>
            <a:endParaRPr sz="1300">
              <a:solidFill>
                <a:srgbClr val="595959"/>
              </a:solidFill>
              <a:latin typeface="Maven Pro"/>
              <a:ea typeface="Maven Pro"/>
              <a:cs typeface="Maven Pro"/>
              <a:sym typeface="Maven Pro"/>
            </a:endParaRPr>
          </a:p>
        </p:txBody>
      </p:sp>
      <p:sp>
        <p:nvSpPr>
          <p:cNvPr id="721" name="Google Shape;721;p89"/>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lang="en-GB" sz="2400">
                <a:solidFill>
                  <a:schemeClr val="lt2"/>
                </a:solidFill>
                <a:latin typeface="Montserrat"/>
                <a:ea typeface="Montserrat"/>
                <a:cs typeface="Montserrat"/>
                <a:sym typeface="Montserrat"/>
              </a:rPr>
              <a:t>We need continuous, visible information about the health of, and changes to, the codebase.</a:t>
            </a:r>
            <a:endParaRPr sz="2400">
              <a:solidFill>
                <a:schemeClr val="lt2"/>
              </a:solidFill>
              <a:latin typeface="Montserrat"/>
              <a:ea typeface="Montserrat"/>
              <a:cs typeface="Montserrat"/>
              <a:sym typeface="Montserrat"/>
            </a:endParaRPr>
          </a:p>
          <a:p>
            <a:pPr indent="0" lvl="0" marL="0" rtl="0" algn="l">
              <a:lnSpc>
                <a:spcPct val="150000"/>
              </a:lnSpc>
              <a:spcBef>
                <a:spcPts val="600"/>
              </a:spcBef>
              <a:spcAft>
                <a:spcPts val="0"/>
              </a:spcAft>
              <a:buNone/>
            </a:pPr>
            <a:r>
              <a:t/>
            </a:r>
            <a:endParaRPr sz="2400">
              <a:solidFill>
                <a:schemeClr val="lt2"/>
              </a:solidFill>
              <a:latin typeface="Montserrat"/>
              <a:ea typeface="Montserrat"/>
              <a:cs typeface="Montserrat"/>
              <a:sym typeface="Montserrat"/>
            </a:endParaRPr>
          </a:p>
          <a:p>
            <a:pPr indent="0" lvl="0" marL="0" rtl="0" algn="l">
              <a:lnSpc>
                <a:spcPct val="150000"/>
              </a:lnSpc>
              <a:spcBef>
                <a:spcPts val="600"/>
              </a:spcBef>
              <a:spcAft>
                <a:spcPts val="0"/>
              </a:spcAft>
              <a:buNone/>
            </a:pPr>
            <a:r>
              <a:rPr lang="en-GB" sz="2400">
                <a:solidFill>
                  <a:schemeClr val="lt2"/>
                </a:solidFill>
                <a:latin typeface="Montserrat"/>
                <a:ea typeface="Montserrat"/>
                <a:cs typeface="Montserrat"/>
                <a:sym typeface="Montserrat"/>
              </a:rPr>
              <a:t>We need to facilitate standardisation of things like:</a:t>
            </a:r>
            <a:endParaRPr sz="2400">
              <a:solidFill>
                <a:schemeClr val="lt2"/>
              </a:solidFill>
              <a:latin typeface="Montserrat"/>
              <a:ea typeface="Montserrat"/>
              <a:cs typeface="Montserrat"/>
              <a:sym typeface="Montserrat"/>
            </a:endParaRPr>
          </a:p>
          <a:p>
            <a:pPr indent="-381000" lvl="0" marL="457200" rtl="0" algn="l">
              <a:lnSpc>
                <a:spcPct val="150000"/>
              </a:lnSpc>
              <a:spcBef>
                <a:spcPts val="0"/>
              </a:spcBef>
              <a:spcAft>
                <a:spcPts val="0"/>
              </a:spcAft>
              <a:buClr>
                <a:schemeClr val="lt2"/>
              </a:buClr>
              <a:buSzPts val="2400"/>
              <a:buFont typeface="Montserrat"/>
              <a:buChar char="●"/>
            </a:pPr>
            <a:r>
              <a:rPr lang="en-GB" sz="2400">
                <a:solidFill>
                  <a:schemeClr val="lt2"/>
                </a:solidFill>
                <a:latin typeface="Montserrat"/>
                <a:ea typeface="Montserrat"/>
                <a:cs typeface="Montserrat"/>
                <a:sym typeface="Montserrat"/>
              </a:rPr>
              <a:t>Code quality - Automated checking of your source code for programmatic and stylistic errors</a:t>
            </a:r>
            <a:endParaRPr sz="2400">
              <a:solidFill>
                <a:schemeClr val="lt2"/>
              </a:solidFill>
              <a:latin typeface="Montserrat"/>
              <a:ea typeface="Montserrat"/>
              <a:cs typeface="Montserrat"/>
              <a:sym typeface="Montserrat"/>
            </a:endParaRPr>
          </a:p>
          <a:p>
            <a:pPr indent="-381000" lvl="0" marL="457200" rtl="0" algn="l">
              <a:lnSpc>
                <a:spcPct val="150000"/>
              </a:lnSpc>
              <a:spcBef>
                <a:spcPts val="0"/>
              </a:spcBef>
              <a:spcAft>
                <a:spcPts val="0"/>
              </a:spcAft>
              <a:buClr>
                <a:schemeClr val="lt2"/>
              </a:buClr>
              <a:buSzPts val="2400"/>
              <a:buFont typeface="Montserrat"/>
              <a:buChar char="●"/>
            </a:pPr>
            <a:r>
              <a:rPr lang="en-GB" sz="2400">
                <a:solidFill>
                  <a:schemeClr val="lt2"/>
                </a:solidFill>
                <a:latin typeface="Montserrat"/>
                <a:ea typeface="Montserrat"/>
                <a:cs typeface="Montserrat"/>
                <a:sym typeface="Montserrat"/>
              </a:rPr>
              <a:t>Security - Automated checking for vulnerabilities in dependencies</a:t>
            </a:r>
            <a:endParaRPr sz="2400">
              <a:solidFill>
                <a:schemeClr val="lt2"/>
              </a:solidFill>
              <a:latin typeface="Montserrat"/>
              <a:ea typeface="Montserrat"/>
              <a:cs typeface="Montserrat"/>
              <a:sym typeface="Montserrat"/>
            </a:endParaRPr>
          </a:p>
        </p:txBody>
      </p:sp>
      <p:sp>
        <p:nvSpPr>
          <p:cNvPr id="722" name="Google Shape;722;p89"/>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90"/>
          <p:cNvSpPr txBox="1"/>
          <p:nvPr>
            <p:ph idx="1" type="subTitle"/>
          </p:nvPr>
        </p:nvSpPr>
        <p:spPr>
          <a:xfrm>
            <a:off x="488875" y="1039784"/>
            <a:ext cx="11233200" cy="426300"/>
          </a:xfrm>
          <a:prstGeom prst="rect">
            <a:avLst/>
          </a:prstGeom>
          <a:solidFill>
            <a:srgbClr val="FFFFFF">
              <a:alpha val="67600"/>
            </a:srgbClr>
          </a:solidFill>
        </p:spPr>
        <p:txBody>
          <a:bodyPr anchorCtr="0" anchor="t" bIns="0" lIns="0" spcFirstLastPara="1" rIns="0" wrap="square" tIns="0">
            <a:noAutofit/>
          </a:bodyPr>
          <a:lstStyle/>
          <a:p>
            <a:pPr indent="0" lvl="0" marL="0" rtl="0" algn="l">
              <a:lnSpc>
                <a:spcPct val="115000"/>
              </a:lnSpc>
              <a:spcBef>
                <a:spcPts val="0"/>
              </a:spcBef>
              <a:spcAft>
                <a:spcPts val="0"/>
              </a:spcAft>
              <a:buNone/>
            </a:pPr>
            <a:r>
              <a:rPr lang="en-GB" sz="2400">
                <a:solidFill>
                  <a:schemeClr val="lt2"/>
                </a:solidFill>
                <a:latin typeface="Montserrat"/>
                <a:ea typeface="Montserrat"/>
                <a:cs typeface="Montserrat"/>
                <a:sym typeface="Montserrat"/>
              </a:rPr>
              <a:t>Knowing what everyone else is doing to the system</a:t>
            </a:r>
            <a:endParaRPr sz="2400">
              <a:solidFill>
                <a:schemeClr val="lt2"/>
              </a:solidFill>
              <a:latin typeface="Montserrat"/>
              <a:ea typeface="Montserrat"/>
              <a:cs typeface="Montserrat"/>
              <a:sym typeface="Montserrat"/>
            </a:endParaRPr>
          </a:p>
          <a:p>
            <a:pPr indent="0" lvl="0" marL="0" rtl="0" algn="l">
              <a:lnSpc>
                <a:spcPct val="115000"/>
              </a:lnSpc>
              <a:spcBef>
                <a:spcPts val="600"/>
              </a:spcBef>
              <a:spcAft>
                <a:spcPts val="0"/>
              </a:spcAft>
              <a:buNone/>
            </a:pPr>
            <a:r>
              <a:t/>
            </a:r>
            <a:endParaRPr sz="2400">
              <a:solidFill>
                <a:schemeClr val="lt2"/>
              </a:solidFill>
              <a:latin typeface="Montserrat"/>
              <a:ea typeface="Montserrat"/>
              <a:cs typeface="Montserrat"/>
              <a:sym typeface="Montserrat"/>
            </a:endParaRPr>
          </a:p>
          <a:p>
            <a:pPr indent="0" lvl="0" marL="0" rtl="0" algn="l">
              <a:lnSpc>
                <a:spcPct val="115000"/>
              </a:lnSpc>
              <a:spcBef>
                <a:spcPts val="600"/>
              </a:spcBef>
              <a:spcAft>
                <a:spcPts val="0"/>
              </a:spcAft>
              <a:buNone/>
            </a:pPr>
            <a:r>
              <a:rPr lang="en-GB" sz="2400">
                <a:solidFill>
                  <a:schemeClr val="lt2"/>
                </a:solidFill>
                <a:latin typeface="Montserrat"/>
                <a:ea typeface="Montserrat"/>
                <a:cs typeface="Montserrat"/>
                <a:sym typeface="Montserrat"/>
              </a:rPr>
              <a:t>CI systems focus on making change and state visible:</a:t>
            </a:r>
            <a:endParaRPr sz="2400">
              <a:solidFill>
                <a:schemeClr val="lt2"/>
              </a:solidFill>
              <a:latin typeface="Montserrat"/>
              <a:ea typeface="Montserrat"/>
              <a:cs typeface="Montserrat"/>
              <a:sym typeface="Montserrat"/>
            </a:endParaRPr>
          </a:p>
          <a:p>
            <a:pPr indent="-381000" lvl="0" marL="457200" rtl="0" algn="l">
              <a:lnSpc>
                <a:spcPct val="115000"/>
              </a:lnSpc>
              <a:spcBef>
                <a:spcPts val="600"/>
              </a:spcBef>
              <a:spcAft>
                <a:spcPts val="0"/>
              </a:spcAft>
              <a:buClr>
                <a:schemeClr val="lt2"/>
              </a:buClr>
              <a:buSzPts val="2400"/>
              <a:buFont typeface="Montserrat"/>
              <a:buChar char="●"/>
            </a:pPr>
            <a:r>
              <a:rPr lang="en-GB" sz="2400">
                <a:solidFill>
                  <a:schemeClr val="lt2"/>
                </a:solidFill>
                <a:latin typeface="Montserrat"/>
                <a:ea typeface="Montserrat"/>
                <a:cs typeface="Montserrat"/>
                <a:sym typeface="Montserrat"/>
              </a:rPr>
              <a:t>What changes kicked off the last pipeline run?</a:t>
            </a:r>
            <a:endParaRPr sz="2400">
              <a:solidFill>
                <a:schemeClr val="lt2"/>
              </a:solidFill>
              <a:latin typeface="Montserrat"/>
              <a:ea typeface="Montserrat"/>
              <a:cs typeface="Montserrat"/>
              <a:sym typeface="Montserrat"/>
            </a:endParaRPr>
          </a:p>
          <a:p>
            <a:pPr indent="-381000" lvl="0" marL="457200" rtl="0" algn="l">
              <a:lnSpc>
                <a:spcPct val="115000"/>
              </a:lnSpc>
              <a:spcBef>
                <a:spcPts val="0"/>
              </a:spcBef>
              <a:spcAft>
                <a:spcPts val="0"/>
              </a:spcAft>
              <a:buClr>
                <a:schemeClr val="lt2"/>
              </a:buClr>
              <a:buSzPts val="2400"/>
              <a:buFont typeface="Montserrat"/>
              <a:buChar char="●"/>
            </a:pPr>
            <a:r>
              <a:rPr lang="en-GB" sz="2400">
                <a:solidFill>
                  <a:schemeClr val="lt2"/>
                </a:solidFill>
                <a:latin typeface="Montserrat"/>
                <a:ea typeface="Montserrat"/>
                <a:cs typeface="Montserrat"/>
                <a:sym typeface="Montserrat"/>
              </a:rPr>
              <a:t>Are the tests passing</a:t>
            </a:r>
            <a:endParaRPr sz="2400">
              <a:solidFill>
                <a:schemeClr val="lt2"/>
              </a:solidFill>
              <a:latin typeface="Montserrat"/>
              <a:ea typeface="Montserrat"/>
              <a:cs typeface="Montserrat"/>
              <a:sym typeface="Montserrat"/>
            </a:endParaRPr>
          </a:p>
          <a:p>
            <a:pPr indent="-381000" lvl="0" marL="457200" rtl="0" algn="l">
              <a:spcBef>
                <a:spcPts val="0"/>
              </a:spcBef>
              <a:spcAft>
                <a:spcPts val="0"/>
              </a:spcAft>
              <a:buClr>
                <a:schemeClr val="lt2"/>
              </a:buClr>
              <a:buSzPts val="2400"/>
              <a:buFont typeface="Montserrat"/>
              <a:buChar char="●"/>
            </a:pPr>
            <a:r>
              <a:rPr lang="en-GB" sz="2400">
                <a:solidFill>
                  <a:schemeClr val="lt2"/>
                </a:solidFill>
                <a:latin typeface="Montserrat"/>
                <a:ea typeface="Montserrat"/>
                <a:cs typeface="Montserrat"/>
                <a:sym typeface="Montserrat"/>
              </a:rPr>
              <a:t>Does the code compile?</a:t>
            </a:r>
            <a:endParaRPr sz="2400">
              <a:solidFill>
                <a:schemeClr val="lt2"/>
              </a:solidFill>
              <a:latin typeface="Montserrat"/>
              <a:ea typeface="Montserrat"/>
              <a:cs typeface="Montserrat"/>
              <a:sym typeface="Montserrat"/>
            </a:endParaRPr>
          </a:p>
          <a:p>
            <a:pPr indent="0" lvl="0" marL="0" rtl="0" algn="l">
              <a:lnSpc>
                <a:spcPct val="115000"/>
              </a:lnSpc>
              <a:spcBef>
                <a:spcPts val="600"/>
              </a:spcBef>
              <a:spcAft>
                <a:spcPts val="600"/>
              </a:spcAft>
              <a:buNone/>
            </a:pPr>
            <a:r>
              <a:t/>
            </a:r>
            <a:endParaRPr sz="2400">
              <a:solidFill>
                <a:schemeClr val="lt2"/>
              </a:solidFill>
              <a:latin typeface="Montserrat"/>
              <a:ea typeface="Montserrat"/>
              <a:cs typeface="Montserrat"/>
              <a:sym typeface="Montserrat"/>
            </a:endParaRPr>
          </a:p>
        </p:txBody>
      </p:sp>
      <p:pic>
        <p:nvPicPr>
          <p:cNvPr id="728" name="Google Shape;728;p90"/>
          <p:cNvPicPr preferRelativeResize="0"/>
          <p:nvPr/>
        </p:nvPicPr>
        <p:blipFill rotWithShape="1">
          <a:blip r:embed="rId3">
            <a:alphaModFix/>
          </a:blip>
          <a:srcRect b="0" l="0" r="0" t="0"/>
          <a:stretch/>
        </p:blipFill>
        <p:spPr>
          <a:xfrm>
            <a:off x="1414213" y="4198050"/>
            <a:ext cx="9363567" cy="1348400"/>
          </a:xfrm>
          <a:prstGeom prst="rect">
            <a:avLst/>
          </a:prstGeom>
          <a:noFill/>
          <a:ln>
            <a:noFill/>
          </a:ln>
          <a:effectLst>
            <a:outerShdw blurRad="57150" rotWithShape="0" algn="bl" dir="5400000" dist="19050">
              <a:srgbClr val="000000">
                <a:alpha val="50000"/>
              </a:srgbClr>
            </a:outerShdw>
          </a:effectLst>
        </p:spPr>
      </p:pic>
      <p:sp>
        <p:nvSpPr>
          <p:cNvPr id="729" name="Google Shape;729;p90"/>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730" name="Google Shape;730;p90"/>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500"/>
              <a:buFont typeface="Arial"/>
              <a:buNone/>
            </a:pPr>
            <a:r>
              <a:rPr lang="en-GB"/>
              <a:t>Benefits of Continuous Integration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pic>
        <p:nvPicPr>
          <p:cNvPr id="735" name="Google Shape;735;p91"/>
          <p:cNvPicPr preferRelativeResize="0"/>
          <p:nvPr/>
        </p:nvPicPr>
        <p:blipFill rotWithShape="1">
          <a:blip r:embed="rId3">
            <a:alphaModFix/>
          </a:blip>
          <a:srcRect b="-998" l="34127" r="-1841" t="17056"/>
          <a:stretch/>
        </p:blipFill>
        <p:spPr>
          <a:xfrm>
            <a:off x="1094167" y="178442"/>
            <a:ext cx="9535237" cy="5702002"/>
          </a:xfrm>
          <a:prstGeom prst="rect">
            <a:avLst/>
          </a:prstGeom>
          <a:noFill/>
          <a:ln>
            <a:noFill/>
          </a:ln>
          <a:effectLst>
            <a:outerShdw blurRad="57150" rotWithShape="0" algn="bl" dir="5400000" dist="19050">
              <a:srgbClr val="000000">
                <a:alpha val="50000"/>
              </a:srgbClr>
            </a:outerShdw>
          </a:effectLst>
        </p:spPr>
      </p:pic>
      <p:sp>
        <p:nvSpPr>
          <p:cNvPr id="736" name="Google Shape;736;p91"/>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92"/>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42" name="Google Shape;742;p92"/>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GB" sz="2400">
                <a:solidFill>
                  <a:schemeClr val="lt2"/>
                </a:solidFill>
                <a:latin typeface="Montserrat"/>
                <a:ea typeface="Montserrat"/>
                <a:cs typeface="Montserrat"/>
                <a:sym typeface="Montserrat"/>
              </a:rPr>
              <a:t>Standardisation</a:t>
            </a:r>
            <a:endParaRPr sz="2400">
              <a:solidFill>
                <a:schemeClr val="lt2"/>
              </a:solidFill>
              <a:latin typeface="Montserrat"/>
              <a:ea typeface="Montserrat"/>
              <a:cs typeface="Montserrat"/>
              <a:sym typeface="Montserrat"/>
            </a:endParaRPr>
          </a:p>
          <a:p>
            <a:pPr indent="0" lvl="0" marL="0" rtl="0" algn="l">
              <a:lnSpc>
                <a:spcPct val="115000"/>
              </a:lnSpc>
              <a:spcBef>
                <a:spcPts val="600"/>
              </a:spcBef>
              <a:spcAft>
                <a:spcPts val="0"/>
              </a:spcAft>
              <a:buNone/>
            </a:pPr>
            <a:r>
              <a:t/>
            </a:r>
            <a:endParaRPr sz="2400">
              <a:solidFill>
                <a:schemeClr val="lt2"/>
              </a:solidFill>
              <a:latin typeface="Montserrat"/>
              <a:ea typeface="Montserrat"/>
              <a:cs typeface="Montserrat"/>
              <a:sym typeface="Montserrat"/>
            </a:endParaRPr>
          </a:p>
          <a:p>
            <a:pPr indent="0" lvl="0" marL="0" rtl="0" algn="l">
              <a:lnSpc>
                <a:spcPct val="115000"/>
              </a:lnSpc>
              <a:spcBef>
                <a:spcPts val="600"/>
              </a:spcBef>
              <a:spcAft>
                <a:spcPts val="0"/>
              </a:spcAft>
              <a:buNone/>
            </a:pPr>
            <a:r>
              <a:rPr lang="en-GB" sz="2400">
                <a:solidFill>
                  <a:schemeClr val="lt2"/>
                </a:solidFill>
                <a:latin typeface="Montserrat"/>
                <a:ea typeface="Montserrat"/>
                <a:cs typeface="Montserrat"/>
                <a:sym typeface="Montserrat"/>
              </a:rPr>
              <a:t>CI systems focus on making health and standards visible:</a:t>
            </a:r>
            <a:endParaRPr sz="2400">
              <a:solidFill>
                <a:schemeClr val="lt2"/>
              </a:solidFill>
              <a:latin typeface="Montserrat"/>
              <a:ea typeface="Montserrat"/>
              <a:cs typeface="Montserrat"/>
              <a:sym typeface="Montserrat"/>
            </a:endParaRPr>
          </a:p>
          <a:p>
            <a:pPr indent="-381000" lvl="0" marL="457200" rtl="0" algn="l">
              <a:lnSpc>
                <a:spcPct val="115000"/>
              </a:lnSpc>
              <a:spcBef>
                <a:spcPts val="600"/>
              </a:spcBef>
              <a:spcAft>
                <a:spcPts val="0"/>
              </a:spcAft>
              <a:buClr>
                <a:schemeClr val="lt2"/>
              </a:buClr>
              <a:buSzPts val="2400"/>
              <a:buFont typeface="Montserrat"/>
              <a:buChar char="●"/>
            </a:pPr>
            <a:r>
              <a:rPr lang="en-GB" sz="2400">
                <a:solidFill>
                  <a:schemeClr val="lt2"/>
                </a:solidFill>
                <a:latin typeface="Montserrat"/>
                <a:ea typeface="Montserrat"/>
                <a:cs typeface="Montserrat"/>
                <a:sym typeface="Montserrat"/>
              </a:rPr>
              <a:t>Are any dependencies vulnerable to security bugs?</a:t>
            </a:r>
            <a:endParaRPr sz="2400">
              <a:solidFill>
                <a:schemeClr val="lt2"/>
              </a:solidFill>
              <a:latin typeface="Montserrat"/>
              <a:ea typeface="Montserrat"/>
              <a:cs typeface="Montserrat"/>
              <a:sym typeface="Montserrat"/>
            </a:endParaRPr>
          </a:p>
          <a:p>
            <a:pPr indent="-381000" lvl="0" marL="457200" rtl="0" algn="l">
              <a:lnSpc>
                <a:spcPct val="115000"/>
              </a:lnSpc>
              <a:spcBef>
                <a:spcPts val="0"/>
              </a:spcBef>
              <a:spcAft>
                <a:spcPts val="0"/>
              </a:spcAft>
              <a:buClr>
                <a:schemeClr val="lt2"/>
              </a:buClr>
              <a:buSzPts val="2400"/>
              <a:buFont typeface="Montserrat"/>
              <a:buChar char="●"/>
            </a:pPr>
            <a:r>
              <a:rPr lang="en-GB" sz="2400">
                <a:solidFill>
                  <a:schemeClr val="lt2"/>
                </a:solidFill>
                <a:latin typeface="Montserrat"/>
                <a:ea typeface="Montserrat"/>
                <a:cs typeface="Montserrat"/>
                <a:sym typeface="Montserrat"/>
              </a:rPr>
              <a:t>Is test coverage sufficient?</a:t>
            </a:r>
            <a:endParaRPr sz="2400">
              <a:solidFill>
                <a:schemeClr val="lt2"/>
              </a:solidFill>
              <a:latin typeface="Montserrat"/>
              <a:ea typeface="Montserrat"/>
              <a:cs typeface="Montserrat"/>
              <a:sym typeface="Montserrat"/>
            </a:endParaRPr>
          </a:p>
          <a:p>
            <a:pPr indent="-381000" lvl="0" marL="457200" rtl="0" algn="l">
              <a:lnSpc>
                <a:spcPct val="115000"/>
              </a:lnSpc>
              <a:spcBef>
                <a:spcPts val="0"/>
              </a:spcBef>
              <a:spcAft>
                <a:spcPts val="0"/>
              </a:spcAft>
              <a:buClr>
                <a:schemeClr val="lt2"/>
              </a:buClr>
              <a:buSzPts val="2400"/>
              <a:buFont typeface="Montserrat"/>
              <a:buChar char="●"/>
            </a:pPr>
            <a:r>
              <a:rPr lang="en-GB" sz="2400">
                <a:solidFill>
                  <a:schemeClr val="lt2"/>
                </a:solidFill>
                <a:latin typeface="Montserrat"/>
                <a:ea typeface="Montserrat"/>
                <a:cs typeface="Montserrat"/>
                <a:sym typeface="Montserrat"/>
              </a:rPr>
              <a:t>Does the code style meet our agreed standard?</a:t>
            </a:r>
            <a:endParaRPr sz="2400">
              <a:solidFill>
                <a:schemeClr val="lt2"/>
              </a:solidFill>
              <a:latin typeface="Montserrat"/>
              <a:ea typeface="Montserrat"/>
              <a:cs typeface="Montserrat"/>
              <a:sym typeface="Montserrat"/>
            </a:endParaRPr>
          </a:p>
        </p:txBody>
      </p:sp>
      <p:sp>
        <p:nvSpPr>
          <p:cNvPr id="743" name="Google Shape;743;p92"/>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744" name="Google Shape;744;p92"/>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500"/>
              <a:buFont typeface="Arial"/>
              <a:buNone/>
            </a:pPr>
            <a:r>
              <a:rPr lang="en-GB"/>
              <a:t>Benefits of Continuous Integration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pic>
        <p:nvPicPr>
          <p:cNvPr id="749" name="Google Shape;749;p93"/>
          <p:cNvPicPr preferRelativeResize="0"/>
          <p:nvPr/>
        </p:nvPicPr>
        <p:blipFill>
          <a:blip r:embed="rId3">
            <a:alphaModFix/>
          </a:blip>
          <a:stretch>
            <a:fillRect/>
          </a:stretch>
        </p:blipFill>
        <p:spPr>
          <a:xfrm>
            <a:off x="1187662" y="55825"/>
            <a:ext cx="9816674" cy="6096549"/>
          </a:xfrm>
          <a:prstGeom prst="rect">
            <a:avLst/>
          </a:prstGeom>
          <a:noFill/>
          <a:ln>
            <a:noFill/>
          </a:ln>
        </p:spPr>
      </p:pic>
      <p:sp>
        <p:nvSpPr>
          <p:cNvPr id="750" name="Google Shape;750;p93"/>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94"/>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Benefits of Continuous Deployment</a:t>
            </a:r>
            <a:endParaRPr/>
          </a:p>
        </p:txBody>
      </p:sp>
      <p:sp>
        <p:nvSpPr>
          <p:cNvPr id="756" name="Google Shape;756;p94"/>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757" name="Google Shape;757;p94"/>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sp>
        <p:nvSpPr>
          <p:cNvPr id="758" name="Google Shape;758;p94"/>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lang="en-GB" sz="2400">
                <a:solidFill>
                  <a:schemeClr val="lt2"/>
                </a:solidFill>
                <a:latin typeface="Montserrat"/>
                <a:ea typeface="Montserrat"/>
                <a:cs typeface="Montserrat"/>
                <a:sym typeface="Montserrat"/>
              </a:rPr>
              <a:t>Automation of the release into production enables more of our time to be focused on building the product.</a:t>
            </a:r>
            <a:endParaRPr sz="2400">
              <a:solidFill>
                <a:schemeClr val="lt2"/>
              </a:solidFill>
              <a:latin typeface="Montserrat"/>
              <a:ea typeface="Montserrat"/>
              <a:cs typeface="Montserrat"/>
              <a:sym typeface="Montserrat"/>
            </a:endParaRPr>
          </a:p>
          <a:p>
            <a:pPr indent="0" lvl="0" marL="0" rtl="0" algn="l">
              <a:lnSpc>
                <a:spcPct val="150000"/>
              </a:lnSpc>
              <a:spcBef>
                <a:spcPts val="600"/>
              </a:spcBef>
              <a:spcAft>
                <a:spcPts val="0"/>
              </a:spcAft>
              <a:buNone/>
            </a:pPr>
            <a:r>
              <a:rPr lang="en-GB" sz="2400">
                <a:solidFill>
                  <a:schemeClr val="lt2"/>
                </a:solidFill>
                <a:latin typeface="Montserrat"/>
                <a:ea typeface="Montserrat"/>
                <a:cs typeface="Montserrat"/>
                <a:sym typeface="Montserrat"/>
              </a:rPr>
              <a:t>It also increases the sense of ownership in the product team (as a whole) as each push will immediately head for Prod. </a:t>
            </a:r>
            <a:endParaRPr sz="2400">
              <a:solidFill>
                <a:schemeClr val="lt2"/>
              </a:solidFill>
              <a:latin typeface="Montserrat"/>
              <a:ea typeface="Montserrat"/>
              <a:cs typeface="Montserrat"/>
              <a:sym typeface="Montserrat"/>
            </a:endParaRPr>
          </a:p>
          <a:p>
            <a:pPr indent="0" lvl="0" marL="0" rtl="0" algn="l">
              <a:lnSpc>
                <a:spcPct val="150000"/>
              </a:lnSpc>
              <a:spcBef>
                <a:spcPts val="600"/>
              </a:spcBef>
              <a:spcAft>
                <a:spcPts val="0"/>
              </a:spcAft>
              <a:buNone/>
            </a:pPr>
            <a:r>
              <a:rPr lang="en-GB" sz="2400">
                <a:solidFill>
                  <a:schemeClr val="lt2"/>
                </a:solidFill>
                <a:latin typeface="Montserrat"/>
                <a:ea typeface="Montserrat"/>
                <a:cs typeface="Montserrat"/>
                <a:sym typeface="Montserrat"/>
              </a:rPr>
              <a:t>We are also able to ensure that the deployment and release of systems is treated with the same care and attention as all other phases of the product’s development</a:t>
            </a:r>
            <a:endParaRPr sz="2400">
              <a:solidFill>
                <a:schemeClr val="lt2"/>
              </a:solidFill>
              <a:latin typeface="Montserrat"/>
              <a:ea typeface="Montserrat"/>
              <a:cs typeface="Montserrat"/>
              <a:sym typeface="Montserrat"/>
            </a:endParaRPr>
          </a:p>
          <a:p>
            <a:pPr indent="-304800" lvl="0" marL="609600" rtl="0" algn="l">
              <a:lnSpc>
                <a:spcPct val="150000"/>
              </a:lnSpc>
              <a:spcBef>
                <a:spcPts val="600"/>
              </a:spcBef>
              <a:spcAft>
                <a:spcPts val="0"/>
              </a:spcAft>
              <a:buClr>
                <a:schemeClr val="lt2"/>
              </a:buClr>
              <a:buSzPts val="2400"/>
              <a:buFont typeface="Montserrat"/>
              <a:buNone/>
            </a:pPr>
            <a:r>
              <a:t/>
            </a:r>
            <a:endParaRPr sz="2400">
              <a:solidFill>
                <a:schemeClr val="lt2"/>
              </a:solidFill>
              <a:latin typeface="Montserrat"/>
              <a:ea typeface="Montserrat"/>
              <a:cs typeface="Montserrat"/>
              <a:sym typeface="Montserrat"/>
            </a:endParaRPr>
          </a:p>
          <a:p>
            <a:pPr indent="-304800" lvl="0" marL="609600" rtl="0" algn="l">
              <a:lnSpc>
                <a:spcPct val="150000"/>
              </a:lnSpc>
              <a:spcBef>
                <a:spcPts val="0"/>
              </a:spcBef>
              <a:spcAft>
                <a:spcPts val="0"/>
              </a:spcAft>
              <a:buClr>
                <a:schemeClr val="lt2"/>
              </a:buClr>
              <a:buSzPts val="2400"/>
              <a:buFont typeface="Montserrat"/>
              <a:buNone/>
            </a:pPr>
            <a:r>
              <a:t/>
            </a:r>
            <a:endParaRPr sz="2400">
              <a:solidFill>
                <a:schemeClr val="lt2"/>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95"/>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GB" sz="2400">
                <a:solidFill>
                  <a:schemeClr val="lt2"/>
                </a:solidFill>
                <a:latin typeface="Montserrat"/>
                <a:ea typeface="Montserrat"/>
                <a:cs typeface="Montserrat"/>
                <a:sym typeface="Montserrat"/>
              </a:rPr>
              <a:t>Reduce time wasted due to rework and defects</a:t>
            </a:r>
            <a:endParaRPr sz="2400">
              <a:solidFill>
                <a:schemeClr val="lt2"/>
              </a:solidFill>
              <a:latin typeface="Montserrat"/>
              <a:ea typeface="Montserrat"/>
              <a:cs typeface="Montserrat"/>
              <a:sym typeface="Montserrat"/>
            </a:endParaRPr>
          </a:p>
          <a:p>
            <a:pPr indent="0" lvl="0" marL="0" rtl="0" algn="l">
              <a:lnSpc>
                <a:spcPct val="115000"/>
              </a:lnSpc>
              <a:spcBef>
                <a:spcPts val="600"/>
              </a:spcBef>
              <a:spcAft>
                <a:spcPts val="0"/>
              </a:spcAft>
              <a:buNone/>
            </a:pPr>
            <a:r>
              <a:t/>
            </a:r>
            <a:endParaRPr sz="2400">
              <a:solidFill>
                <a:schemeClr val="lt2"/>
              </a:solidFill>
              <a:latin typeface="Montserrat"/>
              <a:ea typeface="Montserrat"/>
              <a:cs typeface="Montserrat"/>
              <a:sym typeface="Montserrat"/>
            </a:endParaRPr>
          </a:p>
          <a:p>
            <a:pPr indent="0" lvl="0" marL="0" rtl="0" algn="l">
              <a:lnSpc>
                <a:spcPct val="115000"/>
              </a:lnSpc>
              <a:spcBef>
                <a:spcPts val="600"/>
              </a:spcBef>
              <a:spcAft>
                <a:spcPts val="0"/>
              </a:spcAft>
              <a:buNone/>
            </a:pPr>
            <a:r>
              <a:rPr lang="en-GB" sz="2400">
                <a:solidFill>
                  <a:schemeClr val="lt2"/>
                </a:solidFill>
                <a:latin typeface="Montserrat"/>
                <a:ea typeface="Montserrat"/>
                <a:cs typeface="Montserrat"/>
                <a:sym typeface="Montserrat"/>
              </a:rPr>
              <a:t>Get the feature in front of a customer quickly to understand if it needs rework faster.</a:t>
            </a:r>
            <a:endParaRPr sz="2400">
              <a:solidFill>
                <a:schemeClr val="lt2"/>
              </a:solidFill>
              <a:latin typeface="Montserrat"/>
              <a:ea typeface="Montserrat"/>
              <a:cs typeface="Montserrat"/>
              <a:sym typeface="Montserrat"/>
            </a:endParaRPr>
          </a:p>
          <a:p>
            <a:pPr indent="0" lvl="0" marL="0" rtl="0" algn="l">
              <a:lnSpc>
                <a:spcPct val="115000"/>
              </a:lnSpc>
              <a:spcBef>
                <a:spcPts val="600"/>
              </a:spcBef>
              <a:spcAft>
                <a:spcPts val="600"/>
              </a:spcAft>
              <a:buNone/>
            </a:pPr>
            <a:r>
              <a:rPr lang="en-GB" sz="2400">
                <a:solidFill>
                  <a:schemeClr val="lt2"/>
                </a:solidFill>
                <a:latin typeface="Montserrat"/>
                <a:ea typeface="Montserrat"/>
                <a:cs typeface="Montserrat"/>
                <a:sym typeface="Montserrat"/>
              </a:rPr>
              <a:t>Defects are small and easy to fix closer to the time of creation and can use e.g. Canary Testing to further limit the impact of failure.</a:t>
            </a:r>
            <a:endParaRPr sz="2400">
              <a:solidFill>
                <a:schemeClr val="lt2"/>
              </a:solidFill>
              <a:latin typeface="Montserrat"/>
              <a:ea typeface="Montserrat"/>
              <a:cs typeface="Montserrat"/>
              <a:sym typeface="Montserrat"/>
            </a:endParaRPr>
          </a:p>
        </p:txBody>
      </p:sp>
      <p:pic>
        <p:nvPicPr>
          <p:cNvPr id="764" name="Google Shape;764;p95"/>
          <p:cNvPicPr preferRelativeResize="0"/>
          <p:nvPr/>
        </p:nvPicPr>
        <p:blipFill rotWithShape="1">
          <a:blip r:embed="rId3">
            <a:alphaModFix/>
          </a:blip>
          <a:srcRect b="2999" l="0" r="0" t="-3000"/>
          <a:stretch/>
        </p:blipFill>
        <p:spPr>
          <a:xfrm>
            <a:off x="9172575" y="3384750"/>
            <a:ext cx="2540000" cy="2540000"/>
          </a:xfrm>
          <a:prstGeom prst="rect">
            <a:avLst/>
          </a:prstGeom>
          <a:noFill/>
          <a:ln>
            <a:noFill/>
          </a:ln>
        </p:spPr>
      </p:pic>
      <p:sp>
        <p:nvSpPr>
          <p:cNvPr id="765" name="Google Shape;765;p95"/>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766" name="Google Shape;766;p95"/>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Benefits of Continuous Deployment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78"/>
          <p:cNvSpPr txBox="1"/>
          <p:nvPr>
            <p:ph type="ctrTitle"/>
          </p:nvPr>
        </p:nvSpPr>
        <p:spPr>
          <a:xfrm>
            <a:off x="488875" y="1057101"/>
            <a:ext cx="10296000" cy="27198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lt1"/>
              </a:buClr>
              <a:buSzPts val="6600"/>
              <a:buFont typeface="Montserrat Light"/>
              <a:buNone/>
            </a:pPr>
            <a:r>
              <a:rPr lang="en-GB"/>
              <a:t>Continuous</a:t>
            </a:r>
            <a:r>
              <a:rPr lang="en-GB"/>
              <a:t> Integration</a:t>
            </a:r>
            <a:br>
              <a:rPr lang="en-GB"/>
            </a:br>
            <a:r>
              <a:rPr lang="en-GB"/>
              <a:t>Continuous Deployment</a:t>
            </a:r>
            <a:br>
              <a:rPr lang="en-GB"/>
            </a:br>
            <a:r>
              <a:rPr lang="en-GB"/>
              <a:t>Continuous Delivery</a:t>
            </a:r>
            <a:endParaRPr/>
          </a:p>
        </p:txBody>
      </p:sp>
      <p:sp>
        <p:nvSpPr>
          <p:cNvPr id="629" name="Google Shape;629;p78"/>
          <p:cNvSpPr txBox="1"/>
          <p:nvPr>
            <p:ph idx="1" type="subTitle"/>
          </p:nvPr>
        </p:nvSpPr>
        <p:spPr>
          <a:xfrm>
            <a:off x="488874" y="3776870"/>
            <a:ext cx="6346800" cy="906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800"/>
              <a:buFont typeface="Montserrat Light"/>
              <a:buNone/>
            </a:pPr>
            <a:r>
              <a:rPr lang="en-GB" sz="2800"/>
              <a:t>What, why, how?</a:t>
            </a:r>
            <a:endParaRPr/>
          </a:p>
        </p:txBody>
      </p:sp>
      <p:sp>
        <p:nvSpPr>
          <p:cNvPr id="630" name="Google Shape;630;p78"/>
          <p:cNvSpPr txBox="1"/>
          <p:nvPr>
            <p:ph idx="2" type="body"/>
          </p:nvPr>
        </p:nvSpPr>
        <p:spPr>
          <a:xfrm>
            <a:off x="488874" y="5118396"/>
            <a:ext cx="2808300" cy="294600"/>
          </a:xfrm>
          <a:prstGeom prst="rect">
            <a:avLst/>
          </a:prstGeom>
          <a:noFill/>
          <a:ln>
            <a:noFill/>
          </a:ln>
        </p:spPr>
        <p:txBody>
          <a:bodyPr anchorCtr="0" anchor="t" bIns="45700" lIns="0" spcFirstLastPara="1" rIns="91425" wrap="square" tIns="45700">
            <a:noAutofit/>
          </a:bodyPr>
          <a:lstStyle/>
          <a:p>
            <a:pPr indent="-223837" lvl="0" marL="223837" rtl="0" algn="l">
              <a:lnSpc>
                <a:spcPct val="100000"/>
              </a:lnSpc>
              <a:spcBef>
                <a:spcPts val="0"/>
              </a:spcBef>
              <a:spcAft>
                <a:spcPts val="0"/>
              </a:spcAft>
              <a:buSzPts val="1400"/>
              <a:buFont typeface="Montserrat ExtraLight"/>
              <a:buNone/>
            </a:pPr>
            <a:r>
              <a:rPr lang="en-GB"/>
              <a:t>May 2022</a:t>
            </a:r>
            <a:endParaRPr/>
          </a:p>
        </p:txBody>
      </p:sp>
      <p:sp>
        <p:nvSpPr>
          <p:cNvPr id="631" name="Google Shape;631;p78"/>
          <p:cNvSpPr txBox="1"/>
          <p:nvPr>
            <p:ph idx="12" type="sldNum"/>
          </p:nvPr>
        </p:nvSpPr>
        <p:spPr>
          <a:xfrm>
            <a:off x="11476528" y="6398341"/>
            <a:ext cx="236100" cy="210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sp>
        <p:nvSpPr>
          <p:cNvPr id="632" name="Google Shape;632;p78"/>
          <p:cNvSpPr txBox="1"/>
          <p:nvPr/>
        </p:nvSpPr>
        <p:spPr>
          <a:xfrm>
            <a:off x="11192719" y="6504972"/>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lt2"/>
              </a:solidFill>
              <a:latin typeface="Montserrat Light"/>
              <a:ea typeface="Montserrat Light"/>
              <a:cs typeface="Montserrat Light"/>
              <a:sym typeface="Montserrat Ligh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96"/>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GB" sz="2400">
                <a:solidFill>
                  <a:schemeClr val="lt2"/>
                </a:solidFill>
                <a:latin typeface="Montserrat"/>
                <a:ea typeface="Montserrat"/>
                <a:cs typeface="Montserrat"/>
                <a:sym typeface="Montserrat"/>
              </a:rPr>
              <a:t>Avoiding risk and delay / “Big Bang” releases</a:t>
            </a:r>
            <a:endParaRPr sz="2400">
              <a:solidFill>
                <a:schemeClr val="lt2"/>
              </a:solidFill>
              <a:latin typeface="Montserrat"/>
              <a:ea typeface="Montserrat"/>
              <a:cs typeface="Montserrat"/>
              <a:sym typeface="Montserrat"/>
            </a:endParaRPr>
          </a:p>
          <a:p>
            <a:pPr indent="0" lvl="0" marL="0" rtl="0" algn="l">
              <a:spcBef>
                <a:spcPts val="600"/>
              </a:spcBef>
              <a:spcAft>
                <a:spcPts val="0"/>
              </a:spcAft>
              <a:buClr>
                <a:schemeClr val="dk1"/>
              </a:buClr>
              <a:buSzPts val="1100"/>
              <a:buFont typeface="Arial"/>
              <a:buNone/>
            </a:pPr>
            <a:r>
              <a:t/>
            </a:r>
            <a:endParaRPr sz="2400">
              <a:solidFill>
                <a:schemeClr val="lt2"/>
              </a:solidFill>
              <a:latin typeface="Montserrat"/>
              <a:ea typeface="Montserrat"/>
              <a:cs typeface="Montserrat"/>
              <a:sym typeface="Montserrat"/>
            </a:endParaRPr>
          </a:p>
          <a:p>
            <a:pPr indent="0" lvl="0" marL="0" rtl="0" algn="l">
              <a:spcBef>
                <a:spcPts val="600"/>
              </a:spcBef>
              <a:spcAft>
                <a:spcPts val="0"/>
              </a:spcAft>
              <a:buClr>
                <a:schemeClr val="dk1"/>
              </a:buClr>
              <a:buSzPts val="1100"/>
              <a:buFont typeface="Arial"/>
              <a:buNone/>
            </a:pPr>
            <a:r>
              <a:rPr lang="en-GB" sz="2400">
                <a:solidFill>
                  <a:schemeClr val="lt2"/>
                </a:solidFill>
                <a:latin typeface="Montserrat"/>
                <a:ea typeface="Montserrat"/>
                <a:cs typeface="Montserrat"/>
                <a:sym typeface="Montserrat"/>
              </a:rPr>
              <a:t>Using Continuous Deployment to release small changes into production helps by:</a:t>
            </a:r>
            <a:endParaRPr sz="2400">
              <a:solidFill>
                <a:schemeClr val="lt2"/>
              </a:solidFill>
              <a:latin typeface="Montserrat"/>
              <a:ea typeface="Montserrat"/>
              <a:cs typeface="Montserrat"/>
              <a:sym typeface="Montserrat"/>
            </a:endParaRPr>
          </a:p>
          <a:p>
            <a:pPr indent="-381000" lvl="0" marL="457200" rtl="0" algn="l">
              <a:spcBef>
                <a:spcPts val="600"/>
              </a:spcBef>
              <a:spcAft>
                <a:spcPts val="0"/>
              </a:spcAft>
              <a:buClr>
                <a:schemeClr val="lt2"/>
              </a:buClr>
              <a:buSzPts val="2400"/>
              <a:buFont typeface="Montserrat"/>
              <a:buChar char="●"/>
            </a:pPr>
            <a:r>
              <a:rPr lang="en-GB" sz="2400">
                <a:solidFill>
                  <a:schemeClr val="lt2"/>
                </a:solidFill>
                <a:latin typeface="Montserrat"/>
                <a:ea typeface="Montserrat"/>
                <a:cs typeface="Montserrat"/>
                <a:sym typeface="Montserrat"/>
              </a:rPr>
              <a:t>Delivering value as soon as the feature meets pre-agreed standards of functional correctness and non-functional acceptability</a:t>
            </a:r>
            <a:endParaRPr sz="2400">
              <a:solidFill>
                <a:schemeClr val="lt2"/>
              </a:solidFill>
              <a:latin typeface="Montserrat"/>
              <a:ea typeface="Montserrat"/>
              <a:cs typeface="Montserrat"/>
              <a:sym typeface="Montserrat"/>
            </a:endParaRPr>
          </a:p>
          <a:p>
            <a:pPr indent="-381000" lvl="0" marL="457200" rtl="0" algn="l">
              <a:spcBef>
                <a:spcPts val="0"/>
              </a:spcBef>
              <a:spcAft>
                <a:spcPts val="0"/>
              </a:spcAft>
              <a:buClr>
                <a:schemeClr val="lt2"/>
              </a:buClr>
              <a:buSzPts val="2400"/>
              <a:buFont typeface="Montserrat"/>
              <a:buChar char="●"/>
            </a:pPr>
            <a:r>
              <a:rPr lang="en-GB" sz="2400">
                <a:solidFill>
                  <a:schemeClr val="lt2"/>
                </a:solidFill>
                <a:latin typeface="Montserrat"/>
                <a:ea typeface="Montserrat"/>
                <a:cs typeface="Montserrat"/>
                <a:sym typeface="Montserrat"/>
              </a:rPr>
              <a:t>We are able to decrease the MTTR (“Mean Time To Recover”) as small changes tend to break in smaller ways</a:t>
            </a:r>
            <a:endParaRPr sz="2400">
              <a:solidFill>
                <a:schemeClr val="lt2"/>
              </a:solidFill>
              <a:latin typeface="Montserrat"/>
              <a:ea typeface="Montserrat"/>
              <a:cs typeface="Montserrat"/>
              <a:sym typeface="Montserrat"/>
            </a:endParaRPr>
          </a:p>
          <a:p>
            <a:pPr indent="-381000" lvl="0" marL="457200" rtl="0" algn="l">
              <a:spcBef>
                <a:spcPts val="0"/>
              </a:spcBef>
              <a:spcAft>
                <a:spcPts val="0"/>
              </a:spcAft>
              <a:buClr>
                <a:schemeClr val="lt2"/>
              </a:buClr>
              <a:buSzPts val="2400"/>
              <a:buFont typeface="Montserrat"/>
              <a:buChar char="●"/>
            </a:pPr>
            <a:r>
              <a:rPr lang="en-GB" sz="2400">
                <a:solidFill>
                  <a:schemeClr val="lt2"/>
                </a:solidFill>
                <a:latin typeface="Montserrat"/>
                <a:ea typeface="Montserrat"/>
                <a:cs typeface="Montserrat"/>
                <a:sym typeface="Montserrat"/>
              </a:rPr>
              <a:t>Large changes risk causing a complete outage. Smaller changes which contain defects are less likely to prevent the system being usable.</a:t>
            </a:r>
            <a:endParaRPr sz="2400">
              <a:solidFill>
                <a:schemeClr val="lt2"/>
              </a:solidFill>
              <a:latin typeface="Montserrat"/>
              <a:ea typeface="Montserrat"/>
              <a:cs typeface="Montserrat"/>
              <a:sym typeface="Montserrat"/>
            </a:endParaRPr>
          </a:p>
          <a:p>
            <a:pPr indent="-381000" lvl="0" marL="457200" rtl="0" algn="l">
              <a:spcBef>
                <a:spcPts val="0"/>
              </a:spcBef>
              <a:spcAft>
                <a:spcPts val="0"/>
              </a:spcAft>
              <a:buClr>
                <a:schemeClr val="lt2"/>
              </a:buClr>
              <a:buSzPts val="2400"/>
              <a:buFont typeface="Montserrat"/>
              <a:buChar char="●"/>
            </a:pPr>
            <a:r>
              <a:rPr lang="en-GB" sz="2400">
                <a:solidFill>
                  <a:schemeClr val="lt2"/>
                </a:solidFill>
                <a:latin typeface="Montserrat"/>
                <a:ea typeface="Montserrat"/>
                <a:cs typeface="Montserrat"/>
                <a:sym typeface="Montserrat"/>
              </a:rPr>
              <a:t>The change which caused the defect was smaller and so easier to recover</a:t>
            </a:r>
            <a:endParaRPr sz="2400">
              <a:solidFill>
                <a:schemeClr val="lt2"/>
              </a:solidFill>
              <a:latin typeface="Montserrat"/>
              <a:ea typeface="Montserrat"/>
              <a:cs typeface="Montserrat"/>
              <a:sym typeface="Montserrat"/>
            </a:endParaRPr>
          </a:p>
          <a:p>
            <a:pPr indent="0" lvl="0" marL="0" rtl="0" algn="l">
              <a:spcBef>
                <a:spcPts val="600"/>
              </a:spcBef>
              <a:spcAft>
                <a:spcPts val="0"/>
              </a:spcAft>
              <a:buClr>
                <a:schemeClr val="dk1"/>
              </a:buClr>
              <a:buSzPts val="1100"/>
              <a:buFont typeface="Arial"/>
              <a:buNone/>
            </a:pPr>
            <a:r>
              <a:t/>
            </a:r>
            <a:endParaRPr sz="2400">
              <a:solidFill>
                <a:schemeClr val="lt2"/>
              </a:solidFill>
              <a:latin typeface="Montserrat"/>
              <a:ea typeface="Montserrat"/>
              <a:cs typeface="Montserrat"/>
              <a:sym typeface="Montserrat"/>
            </a:endParaRPr>
          </a:p>
          <a:p>
            <a:pPr indent="0" lvl="0" marL="0" rtl="0" algn="l">
              <a:spcBef>
                <a:spcPts val="600"/>
              </a:spcBef>
              <a:spcAft>
                <a:spcPts val="600"/>
              </a:spcAft>
              <a:buNone/>
            </a:pPr>
            <a:r>
              <a:t/>
            </a:r>
            <a:endParaRPr sz="2400">
              <a:solidFill>
                <a:schemeClr val="lt2"/>
              </a:solidFill>
              <a:latin typeface="Montserrat"/>
              <a:ea typeface="Montserrat"/>
              <a:cs typeface="Montserrat"/>
              <a:sym typeface="Montserrat"/>
            </a:endParaRPr>
          </a:p>
        </p:txBody>
      </p:sp>
      <p:sp>
        <p:nvSpPr>
          <p:cNvPr id="772" name="Google Shape;772;p96"/>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773" name="Google Shape;773;p96"/>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Benefits of Continuous Deployment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97"/>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Automated releases</a:t>
            </a:r>
            <a:endParaRPr/>
          </a:p>
        </p:txBody>
      </p:sp>
      <p:sp>
        <p:nvSpPr>
          <p:cNvPr id="779" name="Google Shape;779;p97"/>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sz="2400">
                <a:solidFill>
                  <a:schemeClr val="lt2"/>
                </a:solidFill>
                <a:latin typeface="Montserrat"/>
                <a:ea typeface="Montserrat"/>
                <a:cs typeface="Montserrat"/>
                <a:sym typeface="Montserrat"/>
              </a:rPr>
              <a:t>Focus on building the product</a:t>
            </a:r>
            <a:endParaRPr sz="2400">
              <a:solidFill>
                <a:schemeClr val="lt2"/>
              </a:solidFill>
              <a:latin typeface="Montserrat"/>
              <a:ea typeface="Montserrat"/>
              <a:cs typeface="Montserrat"/>
              <a:sym typeface="Montserrat"/>
            </a:endParaRPr>
          </a:p>
          <a:p>
            <a:pPr indent="0" lvl="0" marL="0" rtl="0" algn="l">
              <a:spcBef>
                <a:spcPts val="600"/>
              </a:spcBef>
              <a:spcAft>
                <a:spcPts val="0"/>
              </a:spcAft>
              <a:buNone/>
            </a:pPr>
            <a:r>
              <a:rPr lang="en-GB" sz="2400">
                <a:solidFill>
                  <a:schemeClr val="lt2"/>
                </a:solidFill>
                <a:latin typeface="Montserrat"/>
                <a:ea typeface="Montserrat"/>
                <a:cs typeface="Montserrat"/>
                <a:sym typeface="Montserrat"/>
              </a:rPr>
              <a:t>Once automated, releases are automatic and massively reduce time spent in orchestration and planning because the pipeline can handle the work of orchestrating approval and release when fully automated processes are inadequate.</a:t>
            </a:r>
            <a:endParaRPr sz="2400">
              <a:solidFill>
                <a:schemeClr val="lt2"/>
              </a:solidFill>
              <a:latin typeface="Montserrat"/>
              <a:ea typeface="Montserrat"/>
              <a:cs typeface="Montserrat"/>
              <a:sym typeface="Montserrat"/>
            </a:endParaRPr>
          </a:p>
          <a:p>
            <a:pPr indent="0" lvl="0" marL="0" rtl="0" algn="l">
              <a:spcBef>
                <a:spcPts val="600"/>
              </a:spcBef>
              <a:spcAft>
                <a:spcPts val="0"/>
              </a:spcAft>
              <a:buNone/>
            </a:pPr>
            <a:r>
              <a:t/>
            </a:r>
            <a:endParaRPr sz="2400">
              <a:solidFill>
                <a:schemeClr val="lt2"/>
              </a:solidFill>
              <a:latin typeface="Montserrat"/>
              <a:ea typeface="Montserrat"/>
              <a:cs typeface="Montserrat"/>
              <a:sym typeface="Montserrat"/>
            </a:endParaRPr>
          </a:p>
          <a:p>
            <a:pPr indent="0" lvl="0" marL="0" rtl="0" algn="l">
              <a:spcBef>
                <a:spcPts val="600"/>
              </a:spcBef>
              <a:spcAft>
                <a:spcPts val="0"/>
              </a:spcAft>
              <a:buNone/>
            </a:pPr>
            <a:r>
              <a:rPr lang="en-GB" sz="2400">
                <a:solidFill>
                  <a:schemeClr val="lt2"/>
                </a:solidFill>
                <a:latin typeface="Montserrat"/>
                <a:ea typeface="Montserrat"/>
                <a:cs typeface="Montserrat"/>
                <a:sym typeface="Montserrat"/>
              </a:rPr>
              <a:t>Release Practices </a:t>
            </a:r>
            <a:endParaRPr sz="2400">
              <a:solidFill>
                <a:schemeClr val="lt2"/>
              </a:solidFill>
              <a:latin typeface="Montserrat"/>
              <a:ea typeface="Montserrat"/>
              <a:cs typeface="Montserrat"/>
              <a:sym typeface="Montserrat"/>
            </a:endParaRPr>
          </a:p>
          <a:p>
            <a:pPr indent="-381000" lvl="0" marL="457200" rtl="0" algn="l">
              <a:spcBef>
                <a:spcPts val="600"/>
              </a:spcBef>
              <a:spcAft>
                <a:spcPts val="0"/>
              </a:spcAft>
              <a:buClr>
                <a:schemeClr val="lt2"/>
              </a:buClr>
              <a:buSzPts val="2400"/>
              <a:buFont typeface="Montserrat"/>
              <a:buChar char="●"/>
            </a:pPr>
            <a:r>
              <a:rPr lang="en-GB" sz="2400">
                <a:solidFill>
                  <a:schemeClr val="lt2"/>
                </a:solidFill>
                <a:latin typeface="Montserrat"/>
                <a:ea typeface="Montserrat"/>
                <a:cs typeface="Montserrat"/>
                <a:sym typeface="Montserrat"/>
              </a:rPr>
              <a:t>Rolling Deployment</a:t>
            </a:r>
            <a:endParaRPr sz="2400">
              <a:solidFill>
                <a:schemeClr val="lt2"/>
              </a:solidFill>
              <a:latin typeface="Montserrat"/>
              <a:ea typeface="Montserrat"/>
              <a:cs typeface="Montserrat"/>
              <a:sym typeface="Montserrat"/>
            </a:endParaRPr>
          </a:p>
          <a:p>
            <a:pPr indent="-381000" lvl="0" marL="457200" rtl="0" algn="l">
              <a:spcBef>
                <a:spcPts val="0"/>
              </a:spcBef>
              <a:spcAft>
                <a:spcPts val="0"/>
              </a:spcAft>
              <a:buClr>
                <a:schemeClr val="lt2"/>
              </a:buClr>
              <a:buSzPts val="2400"/>
              <a:buFont typeface="Montserrat"/>
              <a:buChar char="●"/>
            </a:pPr>
            <a:r>
              <a:rPr lang="en-GB" sz="2400">
                <a:solidFill>
                  <a:schemeClr val="lt2"/>
                </a:solidFill>
                <a:latin typeface="Montserrat"/>
                <a:ea typeface="Montserrat"/>
                <a:cs typeface="Montserrat"/>
                <a:sym typeface="Montserrat"/>
              </a:rPr>
              <a:t>Blue-Green Deployment</a:t>
            </a:r>
            <a:endParaRPr sz="2400">
              <a:solidFill>
                <a:schemeClr val="lt2"/>
              </a:solidFill>
              <a:latin typeface="Montserrat"/>
              <a:ea typeface="Montserrat"/>
              <a:cs typeface="Montserrat"/>
              <a:sym typeface="Montserrat"/>
            </a:endParaRPr>
          </a:p>
          <a:p>
            <a:pPr indent="-381000" lvl="0" marL="457200" rtl="0" algn="l">
              <a:spcBef>
                <a:spcPts val="0"/>
              </a:spcBef>
              <a:spcAft>
                <a:spcPts val="0"/>
              </a:spcAft>
              <a:buClr>
                <a:schemeClr val="lt2"/>
              </a:buClr>
              <a:buSzPts val="2400"/>
              <a:buFont typeface="Montserrat"/>
              <a:buChar char="●"/>
            </a:pPr>
            <a:r>
              <a:rPr lang="en-GB" sz="2400">
                <a:solidFill>
                  <a:schemeClr val="lt2"/>
                </a:solidFill>
                <a:latin typeface="Montserrat"/>
                <a:ea typeface="Montserrat"/>
                <a:cs typeface="Montserrat"/>
                <a:sym typeface="Montserrat"/>
              </a:rPr>
              <a:t>Canary Deployment</a:t>
            </a:r>
            <a:endParaRPr sz="2400">
              <a:solidFill>
                <a:schemeClr val="lt2"/>
              </a:solidFill>
              <a:latin typeface="Montserrat"/>
              <a:ea typeface="Montserrat"/>
              <a:cs typeface="Montserrat"/>
              <a:sym typeface="Montserrat"/>
            </a:endParaRPr>
          </a:p>
        </p:txBody>
      </p:sp>
      <p:sp>
        <p:nvSpPr>
          <p:cNvPr id="780" name="Google Shape;780;p97"/>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pic>
        <p:nvPicPr>
          <p:cNvPr id="785" name="Google Shape;785;p98"/>
          <p:cNvPicPr preferRelativeResize="0"/>
          <p:nvPr/>
        </p:nvPicPr>
        <p:blipFill>
          <a:blip r:embed="rId3">
            <a:alphaModFix/>
          </a:blip>
          <a:stretch>
            <a:fillRect/>
          </a:stretch>
        </p:blipFill>
        <p:spPr>
          <a:xfrm>
            <a:off x="339700" y="483966"/>
            <a:ext cx="11345133" cy="5890066"/>
          </a:xfrm>
          <a:prstGeom prst="rect">
            <a:avLst/>
          </a:prstGeom>
          <a:noFill/>
          <a:ln>
            <a:noFill/>
          </a:ln>
          <a:effectLst>
            <a:outerShdw blurRad="57150" rotWithShape="0" algn="bl" dir="5400000" dist="19050">
              <a:srgbClr val="000000">
                <a:alpha val="50000"/>
              </a:srgbClr>
            </a:outerShdw>
          </a:effectLst>
        </p:spPr>
      </p:pic>
      <p:sp>
        <p:nvSpPr>
          <p:cNvPr id="786" name="Google Shape;786;p98"/>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pic>
        <p:nvPicPr>
          <p:cNvPr id="791" name="Google Shape;791;p99"/>
          <p:cNvPicPr preferRelativeResize="0"/>
          <p:nvPr/>
        </p:nvPicPr>
        <p:blipFill>
          <a:blip r:embed="rId3">
            <a:alphaModFix/>
          </a:blip>
          <a:stretch>
            <a:fillRect/>
          </a:stretch>
        </p:blipFill>
        <p:spPr>
          <a:xfrm>
            <a:off x="502367" y="203200"/>
            <a:ext cx="11019814" cy="6451600"/>
          </a:xfrm>
          <a:prstGeom prst="rect">
            <a:avLst/>
          </a:prstGeom>
          <a:noFill/>
          <a:ln>
            <a:noFill/>
          </a:ln>
          <a:effectLst>
            <a:outerShdw blurRad="57150" rotWithShape="0" algn="bl" dir="5400000" dist="19050">
              <a:srgbClr val="000000">
                <a:alpha val="50000"/>
              </a:srgbClr>
            </a:outerShdw>
          </a:effectLst>
        </p:spPr>
      </p:pic>
      <p:sp>
        <p:nvSpPr>
          <p:cNvPr id="792" name="Google Shape;792;p99"/>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pic>
        <p:nvPicPr>
          <p:cNvPr id="797" name="Google Shape;797;p100"/>
          <p:cNvPicPr preferRelativeResize="0"/>
          <p:nvPr/>
        </p:nvPicPr>
        <p:blipFill>
          <a:blip r:embed="rId3">
            <a:alphaModFix/>
          </a:blip>
          <a:stretch>
            <a:fillRect/>
          </a:stretch>
        </p:blipFill>
        <p:spPr>
          <a:xfrm>
            <a:off x="552950" y="203200"/>
            <a:ext cx="11086085" cy="6451602"/>
          </a:xfrm>
          <a:prstGeom prst="rect">
            <a:avLst/>
          </a:prstGeom>
          <a:noFill/>
          <a:ln>
            <a:noFill/>
          </a:ln>
          <a:effectLst>
            <a:outerShdw blurRad="57150" rotWithShape="0" algn="bl" dir="5400000" dist="19050">
              <a:srgbClr val="000000">
                <a:alpha val="50000"/>
              </a:srgbClr>
            </a:outerShdw>
          </a:effectLst>
        </p:spPr>
      </p:pic>
      <p:sp>
        <p:nvSpPr>
          <p:cNvPr id="798" name="Google Shape;798;p100"/>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01"/>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Release Practices - Rolling deployments</a:t>
            </a:r>
            <a:endParaRPr/>
          </a:p>
        </p:txBody>
      </p:sp>
      <p:pic>
        <p:nvPicPr>
          <p:cNvPr id="804" name="Google Shape;804;p101"/>
          <p:cNvPicPr preferRelativeResize="0"/>
          <p:nvPr/>
        </p:nvPicPr>
        <p:blipFill rotWithShape="1">
          <a:blip r:embed="rId3">
            <a:alphaModFix/>
          </a:blip>
          <a:srcRect b="10549" l="6213" r="6151" t="9347"/>
          <a:stretch/>
        </p:blipFill>
        <p:spPr>
          <a:xfrm>
            <a:off x="4183033" y="2098733"/>
            <a:ext cx="7605367" cy="3920767"/>
          </a:xfrm>
          <a:prstGeom prst="rect">
            <a:avLst/>
          </a:prstGeom>
          <a:noFill/>
          <a:ln>
            <a:noFill/>
          </a:ln>
        </p:spPr>
      </p:pic>
      <p:sp>
        <p:nvSpPr>
          <p:cNvPr id="805" name="Google Shape;805;p101"/>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381000" lvl="0" marL="457200" rtl="0" algn="l">
              <a:spcBef>
                <a:spcPts val="0"/>
              </a:spcBef>
              <a:spcAft>
                <a:spcPts val="0"/>
              </a:spcAft>
              <a:buClr>
                <a:schemeClr val="lt2"/>
              </a:buClr>
              <a:buSzPts val="2400"/>
              <a:buFont typeface="Montserrat"/>
              <a:buChar char="●"/>
            </a:pPr>
            <a:r>
              <a:rPr lang="en-GB" sz="2400">
                <a:solidFill>
                  <a:schemeClr val="lt2"/>
                </a:solidFill>
                <a:latin typeface="Montserrat"/>
                <a:ea typeface="Montserrat"/>
                <a:cs typeface="Montserrat"/>
                <a:sym typeface="Montserrat"/>
              </a:rPr>
              <a:t>Application’s new version gradually replaces the old one. </a:t>
            </a:r>
            <a:endParaRPr sz="2400">
              <a:solidFill>
                <a:schemeClr val="lt2"/>
              </a:solidFill>
              <a:latin typeface="Montserrat"/>
              <a:ea typeface="Montserrat"/>
              <a:cs typeface="Montserrat"/>
              <a:sym typeface="Montserrat"/>
            </a:endParaRPr>
          </a:p>
          <a:p>
            <a:pPr indent="-381000" lvl="0" marL="457200" rtl="0" algn="l">
              <a:spcBef>
                <a:spcPts val="0"/>
              </a:spcBef>
              <a:spcAft>
                <a:spcPts val="0"/>
              </a:spcAft>
              <a:buClr>
                <a:schemeClr val="lt2"/>
              </a:buClr>
              <a:buSzPts val="2400"/>
              <a:buFont typeface="Montserrat"/>
              <a:buChar char="●"/>
            </a:pPr>
            <a:r>
              <a:rPr lang="en-GB" sz="2400">
                <a:solidFill>
                  <a:schemeClr val="lt2"/>
                </a:solidFill>
                <a:latin typeface="Montserrat"/>
                <a:ea typeface="Montserrat"/>
                <a:cs typeface="Montserrat"/>
                <a:sym typeface="Montserrat"/>
              </a:rPr>
              <a:t>Deployment happens over time.</a:t>
            </a:r>
            <a:endParaRPr sz="2400">
              <a:solidFill>
                <a:schemeClr val="lt2"/>
              </a:solidFill>
              <a:latin typeface="Montserrat"/>
              <a:ea typeface="Montserrat"/>
              <a:cs typeface="Montserrat"/>
              <a:sym typeface="Montserrat"/>
            </a:endParaRPr>
          </a:p>
          <a:p>
            <a:pPr indent="-381000" lvl="0" marL="457200" rtl="0" algn="l">
              <a:spcBef>
                <a:spcPts val="0"/>
              </a:spcBef>
              <a:spcAft>
                <a:spcPts val="0"/>
              </a:spcAft>
              <a:buClr>
                <a:schemeClr val="lt2"/>
              </a:buClr>
              <a:buSzPts val="2400"/>
              <a:buFont typeface="Montserrat"/>
              <a:buChar char="●"/>
            </a:pPr>
            <a:r>
              <a:rPr lang="en-GB" sz="2400">
                <a:solidFill>
                  <a:schemeClr val="lt2"/>
                </a:solidFill>
                <a:latin typeface="Montserrat"/>
                <a:ea typeface="Montserrat"/>
                <a:cs typeface="Montserrat"/>
                <a:sym typeface="Montserrat"/>
              </a:rPr>
              <a:t>New and old versions will coexist.</a:t>
            </a:r>
            <a:endParaRPr sz="2400">
              <a:solidFill>
                <a:schemeClr val="lt2"/>
              </a:solidFill>
              <a:latin typeface="Montserrat"/>
              <a:ea typeface="Montserrat"/>
              <a:cs typeface="Montserrat"/>
              <a:sym typeface="Montserrat"/>
            </a:endParaRPr>
          </a:p>
          <a:p>
            <a:pPr indent="-381000" lvl="0" marL="457200" rtl="0" algn="l">
              <a:spcBef>
                <a:spcPts val="0"/>
              </a:spcBef>
              <a:spcAft>
                <a:spcPts val="0"/>
              </a:spcAft>
              <a:buClr>
                <a:schemeClr val="lt2"/>
              </a:buClr>
              <a:buSzPts val="2400"/>
              <a:buFont typeface="Montserrat"/>
              <a:buChar char="●"/>
            </a:pPr>
            <a:r>
              <a:rPr lang="en-GB" sz="2400">
                <a:solidFill>
                  <a:schemeClr val="lt2"/>
                </a:solidFill>
                <a:latin typeface="Montserrat"/>
                <a:ea typeface="Montserrat"/>
                <a:cs typeface="Montserrat"/>
                <a:sym typeface="Montserrat"/>
              </a:rPr>
              <a:t>Easy rollbacks</a:t>
            </a:r>
            <a:endParaRPr sz="2400">
              <a:solidFill>
                <a:schemeClr val="lt2"/>
              </a:solidFill>
              <a:latin typeface="Montserrat"/>
              <a:ea typeface="Montserrat"/>
              <a:cs typeface="Montserrat"/>
              <a:sym typeface="Montserrat"/>
            </a:endParaRPr>
          </a:p>
        </p:txBody>
      </p:sp>
      <p:cxnSp>
        <p:nvCxnSpPr>
          <p:cNvPr id="806" name="Google Shape;806;p101"/>
          <p:cNvCxnSpPr/>
          <p:nvPr/>
        </p:nvCxnSpPr>
        <p:spPr>
          <a:xfrm>
            <a:off x="7550033" y="3440167"/>
            <a:ext cx="687900" cy="0"/>
          </a:xfrm>
          <a:prstGeom prst="straightConnector1">
            <a:avLst/>
          </a:prstGeom>
          <a:noFill/>
          <a:ln cap="flat" cmpd="sng" w="9525">
            <a:solidFill>
              <a:schemeClr val="dk2"/>
            </a:solidFill>
            <a:prstDash val="solid"/>
            <a:round/>
            <a:headEnd len="med" w="med" type="none"/>
            <a:tailEnd len="med" w="med" type="triangle"/>
          </a:ln>
        </p:spPr>
      </p:cxnSp>
      <p:cxnSp>
        <p:nvCxnSpPr>
          <p:cNvPr id="807" name="Google Shape;807;p101"/>
          <p:cNvCxnSpPr/>
          <p:nvPr/>
        </p:nvCxnSpPr>
        <p:spPr>
          <a:xfrm flipH="1">
            <a:off x="5779667" y="4137400"/>
            <a:ext cx="2605200" cy="807300"/>
          </a:xfrm>
          <a:prstGeom prst="straightConnector1">
            <a:avLst/>
          </a:prstGeom>
          <a:noFill/>
          <a:ln cap="flat" cmpd="sng" w="9525">
            <a:solidFill>
              <a:schemeClr val="dk2"/>
            </a:solidFill>
            <a:prstDash val="solid"/>
            <a:round/>
            <a:headEnd len="med" w="med" type="none"/>
            <a:tailEnd len="med" w="med" type="triangle"/>
          </a:ln>
        </p:spPr>
      </p:cxnSp>
      <p:cxnSp>
        <p:nvCxnSpPr>
          <p:cNvPr id="808" name="Google Shape;808;p101"/>
          <p:cNvCxnSpPr/>
          <p:nvPr/>
        </p:nvCxnSpPr>
        <p:spPr>
          <a:xfrm>
            <a:off x="7550033" y="5588233"/>
            <a:ext cx="687900" cy="0"/>
          </a:xfrm>
          <a:prstGeom prst="straightConnector1">
            <a:avLst/>
          </a:prstGeom>
          <a:noFill/>
          <a:ln cap="flat" cmpd="sng" w="9525">
            <a:solidFill>
              <a:schemeClr val="dk2"/>
            </a:solidFill>
            <a:prstDash val="solid"/>
            <a:round/>
            <a:headEnd len="med" w="med" type="none"/>
            <a:tailEnd len="med" w="med" type="triangle"/>
          </a:ln>
        </p:spPr>
      </p:cxnSp>
      <p:sp>
        <p:nvSpPr>
          <p:cNvPr id="809" name="Google Shape;809;p101"/>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102"/>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Release Practices - Blue-Green Deployment</a:t>
            </a:r>
            <a:endParaRPr/>
          </a:p>
        </p:txBody>
      </p:sp>
      <p:pic>
        <p:nvPicPr>
          <p:cNvPr id="815" name="Google Shape;815;p102"/>
          <p:cNvPicPr preferRelativeResize="0"/>
          <p:nvPr/>
        </p:nvPicPr>
        <p:blipFill rotWithShape="1">
          <a:blip r:embed="rId3">
            <a:alphaModFix/>
          </a:blip>
          <a:srcRect b="9861" l="5551" r="5764" t="7472"/>
          <a:stretch/>
        </p:blipFill>
        <p:spPr>
          <a:xfrm>
            <a:off x="669433" y="3445833"/>
            <a:ext cx="4748896" cy="2731000"/>
          </a:xfrm>
          <a:prstGeom prst="rect">
            <a:avLst/>
          </a:prstGeom>
          <a:noFill/>
          <a:ln>
            <a:noFill/>
          </a:ln>
        </p:spPr>
      </p:pic>
      <p:pic>
        <p:nvPicPr>
          <p:cNvPr id="816" name="Google Shape;816;p102"/>
          <p:cNvPicPr preferRelativeResize="0"/>
          <p:nvPr/>
        </p:nvPicPr>
        <p:blipFill rotWithShape="1">
          <a:blip r:embed="rId4">
            <a:alphaModFix/>
          </a:blip>
          <a:srcRect b="9170" l="5667" r="5632" t="8801"/>
          <a:stretch/>
        </p:blipFill>
        <p:spPr>
          <a:xfrm>
            <a:off x="6568644" y="3445833"/>
            <a:ext cx="4786454" cy="2731000"/>
          </a:xfrm>
          <a:prstGeom prst="rect">
            <a:avLst/>
          </a:prstGeom>
          <a:noFill/>
          <a:ln>
            <a:noFill/>
          </a:ln>
        </p:spPr>
      </p:pic>
      <p:sp>
        <p:nvSpPr>
          <p:cNvPr id="817" name="Google Shape;817;p102"/>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381000" lvl="0" marL="457200" rtl="0" algn="l">
              <a:lnSpc>
                <a:spcPct val="115000"/>
              </a:lnSpc>
              <a:spcBef>
                <a:spcPts val="0"/>
              </a:spcBef>
              <a:spcAft>
                <a:spcPts val="0"/>
              </a:spcAft>
              <a:buClr>
                <a:schemeClr val="lt2"/>
              </a:buClr>
              <a:buSzPts val="2400"/>
              <a:buFont typeface="Montserrat"/>
              <a:buChar char="●"/>
            </a:pPr>
            <a:r>
              <a:rPr lang="en-GB" sz="2400">
                <a:solidFill>
                  <a:schemeClr val="lt2"/>
                </a:solidFill>
                <a:latin typeface="Montserrat"/>
                <a:ea typeface="Montserrat"/>
                <a:cs typeface="Montserrat"/>
                <a:sym typeface="Montserrat"/>
              </a:rPr>
              <a:t>Identical production environments (Blue and Green).</a:t>
            </a:r>
            <a:endParaRPr sz="2400">
              <a:solidFill>
                <a:schemeClr val="lt2"/>
              </a:solidFill>
              <a:latin typeface="Montserrat"/>
              <a:ea typeface="Montserrat"/>
              <a:cs typeface="Montserrat"/>
              <a:sym typeface="Montserrat"/>
            </a:endParaRPr>
          </a:p>
          <a:p>
            <a:pPr indent="-381000" lvl="0" marL="457200" rtl="0" algn="l">
              <a:lnSpc>
                <a:spcPct val="115000"/>
              </a:lnSpc>
              <a:spcBef>
                <a:spcPts val="0"/>
              </a:spcBef>
              <a:spcAft>
                <a:spcPts val="0"/>
              </a:spcAft>
              <a:buClr>
                <a:schemeClr val="lt2"/>
              </a:buClr>
              <a:buSzPts val="2400"/>
              <a:buFont typeface="Montserrat"/>
              <a:buChar char="●"/>
            </a:pPr>
            <a:r>
              <a:rPr lang="en-GB" sz="2400">
                <a:solidFill>
                  <a:schemeClr val="lt2"/>
                </a:solidFill>
                <a:latin typeface="Montserrat"/>
                <a:ea typeface="Montserrat"/>
                <a:cs typeface="Montserrat"/>
                <a:sym typeface="Montserrat"/>
              </a:rPr>
              <a:t>Blue receives user traffic, green is a clone on standby.</a:t>
            </a:r>
            <a:endParaRPr sz="2400">
              <a:solidFill>
                <a:schemeClr val="lt2"/>
              </a:solidFill>
              <a:latin typeface="Montserrat"/>
              <a:ea typeface="Montserrat"/>
              <a:cs typeface="Montserrat"/>
              <a:sym typeface="Montserrat"/>
            </a:endParaRPr>
          </a:p>
          <a:p>
            <a:pPr indent="-381000" lvl="0" marL="457200" rtl="0" algn="l">
              <a:lnSpc>
                <a:spcPct val="115000"/>
              </a:lnSpc>
              <a:spcBef>
                <a:spcPts val="0"/>
              </a:spcBef>
              <a:spcAft>
                <a:spcPts val="0"/>
              </a:spcAft>
              <a:buClr>
                <a:schemeClr val="lt2"/>
              </a:buClr>
              <a:buSzPts val="2400"/>
              <a:buFont typeface="Montserrat"/>
              <a:buChar char="●"/>
            </a:pPr>
            <a:r>
              <a:rPr lang="en-GB" sz="2400">
                <a:solidFill>
                  <a:schemeClr val="lt2"/>
                </a:solidFill>
                <a:latin typeface="Montserrat"/>
                <a:ea typeface="Montserrat"/>
                <a:cs typeface="Montserrat"/>
                <a:sym typeface="Montserrat"/>
              </a:rPr>
              <a:t>New application is deployed into green and tested.</a:t>
            </a:r>
            <a:endParaRPr sz="2400">
              <a:solidFill>
                <a:schemeClr val="lt2"/>
              </a:solidFill>
              <a:latin typeface="Montserrat"/>
              <a:ea typeface="Montserrat"/>
              <a:cs typeface="Montserrat"/>
              <a:sym typeface="Montserrat"/>
            </a:endParaRPr>
          </a:p>
          <a:p>
            <a:pPr indent="-381000" lvl="0" marL="457200" rtl="0" algn="l">
              <a:lnSpc>
                <a:spcPct val="115000"/>
              </a:lnSpc>
              <a:spcBef>
                <a:spcPts val="0"/>
              </a:spcBef>
              <a:spcAft>
                <a:spcPts val="0"/>
              </a:spcAft>
              <a:buClr>
                <a:schemeClr val="lt2"/>
              </a:buClr>
              <a:buSzPts val="2400"/>
              <a:buFont typeface="Montserrat"/>
              <a:buChar char="●"/>
            </a:pPr>
            <a:r>
              <a:rPr lang="en-GB" sz="2400">
                <a:solidFill>
                  <a:schemeClr val="lt2"/>
                </a:solidFill>
                <a:latin typeface="Montserrat"/>
                <a:ea typeface="Montserrat"/>
                <a:cs typeface="Montserrat"/>
                <a:sym typeface="Montserrat"/>
              </a:rPr>
              <a:t>All traffic routed to green once testing has passed.</a:t>
            </a:r>
            <a:endParaRPr sz="2400">
              <a:solidFill>
                <a:schemeClr val="lt2"/>
              </a:solidFill>
              <a:latin typeface="Montserrat"/>
              <a:ea typeface="Montserrat"/>
              <a:cs typeface="Montserrat"/>
              <a:sym typeface="Montserrat"/>
            </a:endParaRPr>
          </a:p>
          <a:p>
            <a:pPr indent="-381000" lvl="0" marL="457200" rtl="0" algn="l">
              <a:lnSpc>
                <a:spcPct val="115000"/>
              </a:lnSpc>
              <a:spcBef>
                <a:spcPts val="0"/>
              </a:spcBef>
              <a:spcAft>
                <a:spcPts val="0"/>
              </a:spcAft>
              <a:buClr>
                <a:schemeClr val="lt2"/>
              </a:buClr>
              <a:buSzPts val="2400"/>
              <a:buFont typeface="Montserrat"/>
              <a:buChar char="●"/>
            </a:pPr>
            <a:r>
              <a:rPr lang="en-GB" sz="2400">
                <a:solidFill>
                  <a:schemeClr val="lt2"/>
                </a:solidFill>
                <a:latin typeface="Montserrat"/>
                <a:ea typeface="Montserrat"/>
                <a:cs typeface="Montserrat"/>
                <a:sym typeface="Montserrat"/>
              </a:rPr>
              <a:t>Green is now production.</a:t>
            </a:r>
            <a:endParaRPr sz="2400">
              <a:solidFill>
                <a:schemeClr val="lt2"/>
              </a:solidFill>
              <a:latin typeface="Montserrat"/>
              <a:ea typeface="Montserrat"/>
              <a:cs typeface="Montserrat"/>
              <a:sym typeface="Montserrat"/>
            </a:endParaRPr>
          </a:p>
          <a:p>
            <a:pPr indent="-381000" lvl="0" marL="457200" rtl="0" algn="l">
              <a:lnSpc>
                <a:spcPct val="115000"/>
              </a:lnSpc>
              <a:spcBef>
                <a:spcPts val="0"/>
              </a:spcBef>
              <a:spcAft>
                <a:spcPts val="0"/>
              </a:spcAft>
              <a:buClr>
                <a:schemeClr val="lt2"/>
              </a:buClr>
              <a:buSzPts val="2400"/>
              <a:buFont typeface="Montserrat"/>
              <a:buChar char="●"/>
            </a:pPr>
            <a:r>
              <a:rPr lang="en-GB" sz="2400">
                <a:solidFill>
                  <a:schemeClr val="lt2"/>
                </a:solidFill>
                <a:latin typeface="Montserrat"/>
                <a:ea typeface="Montserrat"/>
                <a:cs typeface="Montserrat"/>
                <a:sym typeface="Montserrat"/>
              </a:rPr>
              <a:t>Can reroute traffic to blue if there is an issue.</a:t>
            </a:r>
            <a:endParaRPr sz="2400">
              <a:solidFill>
                <a:schemeClr val="lt2"/>
              </a:solidFill>
              <a:latin typeface="Montserrat"/>
              <a:ea typeface="Montserrat"/>
              <a:cs typeface="Montserrat"/>
              <a:sym typeface="Montserrat"/>
            </a:endParaRPr>
          </a:p>
        </p:txBody>
      </p:sp>
      <p:cxnSp>
        <p:nvCxnSpPr>
          <p:cNvPr id="818" name="Google Shape;818;p102"/>
          <p:cNvCxnSpPr/>
          <p:nvPr/>
        </p:nvCxnSpPr>
        <p:spPr>
          <a:xfrm>
            <a:off x="5676233" y="4606133"/>
            <a:ext cx="530400" cy="0"/>
          </a:xfrm>
          <a:prstGeom prst="straightConnector1">
            <a:avLst/>
          </a:prstGeom>
          <a:noFill/>
          <a:ln cap="flat" cmpd="sng" w="9525">
            <a:solidFill>
              <a:schemeClr val="dk2"/>
            </a:solidFill>
            <a:prstDash val="solid"/>
            <a:round/>
            <a:headEnd len="med" w="med" type="none"/>
            <a:tailEnd len="med" w="med" type="triangle"/>
          </a:ln>
        </p:spPr>
      </p:cxnSp>
      <p:sp>
        <p:nvSpPr>
          <p:cNvPr id="819" name="Google Shape;819;p102"/>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103"/>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Release Practices - Canary Deployment</a:t>
            </a:r>
            <a:endParaRPr/>
          </a:p>
        </p:txBody>
      </p:sp>
      <p:pic>
        <p:nvPicPr>
          <p:cNvPr id="825" name="Google Shape;825;p103"/>
          <p:cNvPicPr preferRelativeResize="0"/>
          <p:nvPr/>
        </p:nvPicPr>
        <p:blipFill rotWithShape="1">
          <a:blip r:embed="rId3">
            <a:alphaModFix/>
          </a:blip>
          <a:srcRect b="7221" l="4343" r="4607" t="6601"/>
          <a:stretch/>
        </p:blipFill>
        <p:spPr>
          <a:xfrm>
            <a:off x="6393051" y="3128426"/>
            <a:ext cx="5512775" cy="3729575"/>
          </a:xfrm>
          <a:prstGeom prst="rect">
            <a:avLst/>
          </a:prstGeom>
          <a:noFill/>
          <a:ln>
            <a:noFill/>
          </a:ln>
        </p:spPr>
      </p:pic>
      <p:sp>
        <p:nvSpPr>
          <p:cNvPr id="826" name="Google Shape;826;p103"/>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381000" lvl="0" marL="457200" rtl="0" algn="l">
              <a:spcBef>
                <a:spcPts val="0"/>
              </a:spcBef>
              <a:spcAft>
                <a:spcPts val="0"/>
              </a:spcAft>
              <a:buClr>
                <a:schemeClr val="lt2"/>
              </a:buClr>
              <a:buSzPts val="2400"/>
              <a:buChar char="●"/>
            </a:pPr>
            <a:r>
              <a:rPr lang="en-GB" sz="2400">
                <a:solidFill>
                  <a:schemeClr val="lt2"/>
                </a:solidFill>
              </a:rPr>
              <a:t>Like Blue-Green but more risk-averse. </a:t>
            </a:r>
            <a:endParaRPr sz="2400">
              <a:solidFill>
                <a:schemeClr val="lt2"/>
              </a:solidFill>
            </a:endParaRPr>
          </a:p>
          <a:p>
            <a:pPr indent="-381000" lvl="0" marL="457200" rtl="0" algn="l">
              <a:spcBef>
                <a:spcPts val="0"/>
              </a:spcBef>
              <a:spcAft>
                <a:spcPts val="0"/>
              </a:spcAft>
              <a:buClr>
                <a:schemeClr val="lt2"/>
              </a:buClr>
              <a:buSzPts val="2400"/>
              <a:buChar char="●"/>
            </a:pPr>
            <a:r>
              <a:rPr lang="en-GB" sz="2400">
                <a:solidFill>
                  <a:schemeClr val="lt2"/>
                </a:solidFill>
              </a:rPr>
              <a:t>Instead of single step switching from blue to green, use a phased</a:t>
            </a:r>
            <a:r>
              <a:rPr lang="en-GB" sz="2400">
                <a:solidFill>
                  <a:schemeClr val="lt2"/>
                </a:solidFill>
              </a:rPr>
              <a:t> </a:t>
            </a:r>
            <a:r>
              <a:rPr lang="en-GB" sz="2400">
                <a:solidFill>
                  <a:schemeClr val="lt2"/>
                </a:solidFill>
              </a:rPr>
              <a:t>approach</a:t>
            </a:r>
            <a:endParaRPr sz="2400">
              <a:solidFill>
                <a:schemeClr val="lt2"/>
              </a:solidFill>
            </a:endParaRPr>
          </a:p>
          <a:p>
            <a:pPr indent="-381000" lvl="0" marL="457200" rtl="0" algn="l">
              <a:spcBef>
                <a:spcPts val="0"/>
              </a:spcBef>
              <a:spcAft>
                <a:spcPts val="0"/>
              </a:spcAft>
              <a:buClr>
                <a:schemeClr val="lt2"/>
              </a:buClr>
              <a:buSzPts val="2400"/>
              <a:buChar char="●"/>
            </a:pPr>
            <a:r>
              <a:rPr lang="en-GB" sz="2400">
                <a:solidFill>
                  <a:schemeClr val="lt2"/>
                </a:solidFill>
              </a:rPr>
              <a:t>Only a few users are routed to the new version until confide</a:t>
            </a:r>
            <a:r>
              <a:rPr lang="en-GB" sz="2400">
                <a:solidFill>
                  <a:schemeClr val="lt2"/>
                </a:solidFill>
              </a:rPr>
              <a:t>n</a:t>
            </a:r>
            <a:r>
              <a:rPr lang="en-GB" sz="2400">
                <a:solidFill>
                  <a:schemeClr val="lt2"/>
                </a:solidFill>
              </a:rPr>
              <a:t>ce builds</a:t>
            </a:r>
            <a:endParaRPr sz="2400">
              <a:solidFill>
                <a:schemeClr val="lt2"/>
              </a:solidFill>
            </a:endParaRPr>
          </a:p>
          <a:p>
            <a:pPr indent="-381000" lvl="0" marL="457200" rtl="0" algn="l">
              <a:spcBef>
                <a:spcPts val="0"/>
              </a:spcBef>
              <a:spcAft>
                <a:spcPts val="0"/>
              </a:spcAft>
              <a:buClr>
                <a:schemeClr val="lt2"/>
              </a:buClr>
              <a:buSzPts val="2400"/>
              <a:buChar char="●"/>
            </a:pPr>
            <a:r>
              <a:rPr lang="en-GB" sz="2400">
                <a:solidFill>
                  <a:schemeClr val="lt2"/>
                </a:solidFill>
              </a:rPr>
              <a:t>Minimises potential impact of change</a:t>
            </a:r>
            <a:endParaRPr sz="2400">
              <a:solidFill>
                <a:schemeClr val="lt2"/>
              </a:solidFill>
            </a:endParaRPr>
          </a:p>
        </p:txBody>
      </p:sp>
      <p:sp>
        <p:nvSpPr>
          <p:cNvPr id="827" name="Google Shape;827;p103"/>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04"/>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Other pipeline uses</a:t>
            </a:r>
            <a:endParaRPr/>
          </a:p>
        </p:txBody>
      </p:sp>
      <p:sp>
        <p:nvSpPr>
          <p:cNvPr id="833" name="Google Shape;833;p104"/>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GB" sz="2400">
                <a:solidFill>
                  <a:schemeClr val="lt2"/>
                </a:solidFill>
                <a:latin typeface="Montserrat"/>
                <a:ea typeface="Montserrat"/>
                <a:cs typeface="Montserrat"/>
                <a:sym typeface="Montserrat"/>
              </a:rPr>
              <a:t>Scheduled Pipeline execution</a:t>
            </a:r>
            <a:endParaRPr sz="2400">
              <a:solidFill>
                <a:schemeClr val="lt2"/>
              </a:solidFill>
              <a:latin typeface="Montserrat"/>
              <a:ea typeface="Montserrat"/>
              <a:cs typeface="Montserrat"/>
              <a:sym typeface="Montserrat"/>
            </a:endParaRPr>
          </a:p>
          <a:p>
            <a:pPr indent="-381000" lvl="0" marL="457200" rtl="0" algn="l">
              <a:lnSpc>
                <a:spcPct val="115000"/>
              </a:lnSpc>
              <a:spcBef>
                <a:spcPts val="600"/>
              </a:spcBef>
              <a:spcAft>
                <a:spcPts val="0"/>
              </a:spcAft>
              <a:buClr>
                <a:schemeClr val="lt2"/>
              </a:buClr>
              <a:buSzPts val="2400"/>
              <a:buFont typeface="Montserrat"/>
              <a:buChar char="●"/>
            </a:pPr>
            <a:r>
              <a:rPr lang="en-GB" sz="2400">
                <a:solidFill>
                  <a:schemeClr val="lt2"/>
                </a:solidFill>
                <a:latin typeface="Montserrat"/>
                <a:ea typeface="Montserrat"/>
                <a:cs typeface="Montserrat"/>
                <a:sym typeface="Montserrat"/>
              </a:rPr>
              <a:t>Schedule regular tasks automated vulnerability scanning renewal of TLS/SSL certificates</a:t>
            </a:r>
            <a:endParaRPr sz="2400">
              <a:solidFill>
                <a:schemeClr val="lt2"/>
              </a:solidFill>
              <a:latin typeface="Montserrat"/>
              <a:ea typeface="Montserrat"/>
              <a:cs typeface="Montserrat"/>
              <a:sym typeface="Montserrat"/>
            </a:endParaRPr>
          </a:p>
          <a:p>
            <a:pPr indent="-381000" lvl="0" marL="457200" rtl="0" algn="l">
              <a:lnSpc>
                <a:spcPct val="115000"/>
              </a:lnSpc>
              <a:spcBef>
                <a:spcPts val="0"/>
              </a:spcBef>
              <a:spcAft>
                <a:spcPts val="0"/>
              </a:spcAft>
              <a:buClr>
                <a:schemeClr val="lt2"/>
              </a:buClr>
              <a:buSzPts val="2400"/>
              <a:buFont typeface="Montserrat"/>
              <a:buChar char="●"/>
            </a:pPr>
            <a:r>
              <a:rPr lang="en-GB" sz="2400">
                <a:solidFill>
                  <a:schemeClr val="lt2"/>
                </a:solidFill>
                <a:latin typeface="Montserrat"/>
                <a:ea typeface="Montserrat"/>
                <a:cs typeface="Montserrat"/>
                <a:sym typeface="Montserrat"/>
              </a:rPr>
              <a:t>Pipelines kicked off by “robots” in response to external factors (e.g. new versions of dependencies)</a:t>
            </a:r>
            <a:endParaRPr sz="2400">
              <a:solidFill>
                <a:schemeClr val="lt2"/>
              </a:solidFill>
              <a:latin typeface="Montserrat"/>
              <a:ea typeface="Montserrat"/>
              <a:cs typeface="Montserrat"/>
              <a:sym typeface="Montserrat"/>
            </a:endParaRPr>
          </a:p>
        </p:txBody>
      </p:sp>
      <p:sp>
        <p:nvSpPr>
          <p:cNvPr id="834" name="Google Shape;834;p104"/>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pic>
        <p:nvPicPr>
          <p:cNvPr id="839" name="Google Shape;839;p105"/>
          <p:cNvPicPr preferRelativeResize="0"/>
          <p:nvPr/>
        </p:nvPicPr>
        <p:blipFill>
          <a:blip r:embed="rId3">
            <a:alphaModFix/>
          </a:blip>
          <a:stretch>
            <a:fillRect/>
          </a:stretch>
        </p:blipFill>
        <p:spPr>
          <a:xfrm>
            <a:off x="2282798" y="269617"/>
            <a:ext cx="8130699" cy="6166366"/>
          </a:xfrm>
          <a:prstGeom prst="rect">
            <a:avLst/>
          </a:prstGeom>
          <a:noFill/>
          <a:ln>
            <a:noFill/>
          </a:ln>
          <a:effectLst>
            <a:outerShdw blurRad="57150" rotWithShape="0" algn="bl" dir="5400000" dist="19050">
              <a:srgbClr val="000000">
                <a:alpha val="50000"/>
              </a:srgbClr>
            </a:outerShdw>
          </a:effectLst>
        </p:spPr>
      </p:pic>
      <p:sp>
        <p:nvSpPr>
          <p:cNvPr id="840" name="Google Shape;840;p105"/>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79"/>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What’s a Pipeline?</a:t>
            </a:r>
            <a:endParaRPr/>
          </a:p>
        </p:txBody>
      </p:sp>
      <p:sp>
        <p:nvSpPr>
          <p:cNvPr id="638" name="Google Shape;638;p79"/>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600"/>
              </a:spcAft>
              <a:buClr>
                <a:schemeClr val="dk1"/>
              </a:buClr>
              <a:buSzPts val="1500"/>
              <a:buFont typeface="Arial"/>
              <a:buNone/>
            </a:pPr>
            <a:r>
              <a:t/>
            </a:r>
            <a:endParaRPr/>
          </a:p>
        </p:txBody>
      </p:sp>
      <p:pic>
        <p:nvPicPr>
          <p:cNvPr id="639" name="Google Shape;639;p79"/>
          <p:cNvPicPr preferRelativeResize="0"/>
          <p:nvPr/>
        </p:nvPicPr>
        <p:blipFill>
          <a:blip r:embed="rId3">
            <a:alphaModFix/>
          </a:blip>
          <a:stretch>
            <a:fillRect/>
          </a:stretch>
        </p:blipFill>
        <p:spPr>
          <a:xfrm>
            <a:off x="9182083" y="3238200"/>
            <a:ext cx="2540000" cy="2540000"/>
          </a:xfrm>
          <a:prstGeom prst="rect">
            <a:avLst/>
          </a:prstGeom>
          <a:noFill/>
          <a:ln>
            <a:noFill/>
          </a:ln>
        </p:spPr>
      </p:pic>
      <p:sp>
        <p:nvSpPr>
          <p:cNvPr id="640" name="Google Shape;640;p79"/>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641" name="Google Shape;641;p79"/>
          <p:cNvSpPr txBox="1"/>
          <p:nvPr>
            <p:ph idx="1" type="subTitle"/>
          </p:nvPr>
        </p:nvSpPr>
        <p:spPr>
          <a:xfrm>
            <a:off x="488875" y="1039744"/>
            <a:ext cx="11233200" cy="2987100"/>
          </a:xfrm>
          <a:prstGeom prst="rect">
            <a:avLst/>
          </a:prstGeom>
          <a:noFill/>
          <a:ln>
            <a:noFill/>
          </a:ln>
        </p:spPr>
        <p:txBody>
          <a:bodyPr anchorCtr="0" anchor="t" bIns="45700" lIns="0" spcFirstLastPara="1" rIns="91425" wrap="square" tIns="45700">
            <a:noAutofit/>
          </a:bodyPr>
          <a:lstStyle/>
          <a:p>
            <a:pPr indent="0" lvl="0" marL="0" rtl="0" algn="l">
              <a:lnSpc>
                <a:spcPct val="100000"/>
              </a:lnSpc>
              <a:spcBef>
                <a:spcPts val="600"/>
              </a:spcBef>
              <a:spcAft>
                <a:spcPts val="0"/>
              </a:spcAft>
              <a:buClr>
                <a:schemeClr val="dk1"/>
              </a:buClr>
              <a:buSzPts val="1100"/>
              <a:buFont typeface="Arial"/>
              <a:buNone/>
            </a:pPr>
            <a:r>
              <a:rPr lang="en-GB" sz="2400">
                <a:solidFill>
                  <a:schemeClr val="lt2"/>
                </a:solidFill>
                <a:latin typeface="Montserrat"/>
                <a:ea typeface="Montserrat"/>
                <a:cs typeface="Montserrat"/>
                <a:sym typeface="Montserrat"/>
              </a:rPr>
              <a:t>In modern software delivery, we refer to a pipeline as a series of automated steps to build, test and deploy code from a shared repository (e.g. GitHub / Azure DevOps / Bitbucket).</a:t>
            </a:r>
            <a:endParaRPr sz="2400">
              <a:solidFill>
                <a:schemeClr val="lt2"/>
              </a:solidFill>
              <a:latin typeface="Montserrat"/>
              <a:ea typeface="Montserrat"/>
              <a:cs typeface="Montserrat"/>
              <a:sym typeface="Montserrat"/>
            </a:endParaRPr>
          </a:p>
          <a:p>
            <a:pPr indent="0" lvl="0" marL="0" rtl="0" algn="l">
              <a:lnSpc>
                <a:spcPct val="100000"/>
              </a:lnSpc>
              <a:spcBef>
                <a:spcPts val="600"/>
              </a:spcBef>
              <a:spcAft>
                <a:spcPts val="0"/>
              </a:spcAft>
              <a:buClr>
                <a:schemeClr val="dk1"/>
              </a:buClr>
              <a:buSzPts val="1100"/>
              <a:buFont typeface="Arial"/>
              <a:buNone/>
            </a:pPr>
            <a:r>
              <a:t/>
            </a:r>
            <a:endParaRPr sz="2400">
              <a:solidFill>
                <a:schemeClr val="lt2"/>
              </a:solidFill>
              <a:latin typeface="Montserrat"/>
              <a:ea typeface="Montserrat"/>
              <a:cs typeface="Montserrat"/>
              <a:sym typeface="Montserrat"/>
            </a:endParaRPr>
          </a:p>
          <a:p>
            <a:pPr indent="0" lvl="0" marL="0" rtl="0" algn="l">
              <a:lnSpc>
                <a:spcPct val="100000"/>
              </a:lnSpc>
              <a:spcBef>
                <a:spcPts val="600"/>
              </a:spcBef>
              <a:spcAft>
                <a:spcPts val="0"/>
              </a:spcAft>
              <a:buClr>
                <a:schemeClr val="dk1"/>
              </a:buClr>
              <a:buSzPts val="1100"/>
              <a:buFont typeface="Arial"/>
              <a:buNone/>
            </a:pPr>
            <a:r>
              <a:t/>
            </a:r>
            <a:endParaRPr sz="2400">
              <a:solidFill>
                <a:schemeClr val="lt2"/>
              </a:solidFill>
              <a:latin typeface="Montserrat"/>
              <a:ea typeface="Montserrat"/>
              <a:cs typeface="Montserrat"/>
              <a:sym typeface="Montserrat"/>
            </a:endParaRPr>
          </a:p>
          <a:p>
            <a:pPr indent="0" lvl="0" marL="0" rtl="0" algn="l">
              <a:lnSpc>
                <a:spcPct val="100000"/>
              </a:lnSpc>
              <a:spcBef>
                <a:spcPts val="600"/>
              </a:spcBef>
              <a:spcAft>
                <a:spcPts val="0"/>
              </a:spcAft>
              <a:buNone/>
            </a:pPr>
            <a:r>
              <a:rPr lang="en-GB" sz="2400">
                <a:solidFill>
                  <a:schemeClr val="lt2"/>
                </a:solidFill>
                <a:latin typeface="Montserrat"/>
                <a:ea typeface="Montserrat"/>
                <a:cs typeface="Montserrat"/>
                <a:sym typeface="Montserrat"/>
              </a:rPr>
              <a:t>A pipeline’s purpose is to automate repetitive tasks.</a:t>
            </a:r>
            <a:endParaRPr sz="2400">
              <a:solidFill>
                <a:schemeClr val="lt2"/>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pic>
        <p:nvPicPr>
          <p:cNvPr id="845" name="Google Shape;845;p106"/>
          <p:cNvPicPr preferRelativeResize="0"/>
          <p:nvPr/>
        </p:nvPicPr>
        <p:blipFill>
          <a:blip r:embed="rId3">
            <a:alphaModFix/>
          </a:blip>
          <a:stretch>
            <a:fillRect/>
          </a:stretch>
        </p:blipFill>
        <p:spPr>
          <a:xfrm>
            <a:off x="476134" y="479433"/>
            <a:ext cx="11186267" cy="6292279"/>
          </a:xfrm>
          <a:prstGeom prst="rect">
            <a:avLst/>
          </a:prstGeom>
          <a:noFill/>
          <a:ln>
            <a:noFill/>
          </a:ln>
        </p:spPr>
      </p:pic>
      <p:sp>
        <p:nvSpPr>
          <p:cNvPr id="846" name="Google Shape;846;p106"/>
          <p:cNvSpPr txBox="1"/>
          <p:nvPr>
            <p:ph type="title"/>
          </p:nvPr>
        </p:nvSpPr>
        <p:spPr>
          <a:xfrm>
            <a:off x="479424" y="549275"/>
            <a:ext cx="11233200" cy="490500"/>
          </a:xfrm>
          <a:prstGeom prst="rect">
            <a:avLst/>
          </a:prstGeom>
          <a:solidFill>
            <a:schemeClr val="lt1"/>
          </a:solidFill>
        </p:spPr>
        <p:txBody>
          <a:bodyPr anchorCtr="0" anchor="ctr" bIns="0" lIns="0" spcFirstLastPara="1" rIns="0" wrap="square" tIns="0">
            <a:noAutofit/>
          </a:bodyPr>
          <a:lstStyle/>
          <a:p>
            <a:pPr indent="0" lvl="0" marL="0" rtl="0" algn="l">
              <a:spcBef>
                <a:spcPts val="0"/>
              </a:spcBef>
              <a:spcAft>
                <a:spcPts val="0"/>
              </a:spcAft>
              <a:buNone/>
            </a:pPr>
            <a:r>
              <a:rPr lang="en-GB" sz="2500"/>
              <a:t>Case Study - Facebook</a:t>
            </a:r>
            <a:endParaRPr sz="2500"/>
          </a:p>
        </p:txBody>
      </p:sp>
      <p:sp>
        <p:nvSpPr>
          <p:cNvPr id="847" name="Google Shape;847;p106"/>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107"/>
          <p:cNvSpPr txBox="1"/>
          <p:nvPr/>
        </p:nvSpPr>
        <p:spPr>
          <a:xfrm>
            <a:off x="6495200" y="1911333"/>
            <a:ext cx="5169600" cy="4030800"/>
          </a:xfrm>
          <a:prstGeom prst="rect">
            <a:avLst/>
          </a:prstGeom>
          <a:noFill/>
          <a:ln>
            <a:noFill/>
          </a:ln>
        </p:spPr>
        <p:txBody>
          <a:bodyPr anchorCtr="0" anchor="t" bIns="0" lIns="0" spcFirstLastPara="1" rIns="0" wrap="square" tIns="0">
            <a:noAutofit/>
          </a:bodyPr>
          <a:lstStyle/>
          <a:p>
            <a:pPr indent="0" lvl="0" marL="0" rtl="0" algn="l">
              <a:lnSpc>
                <a:spcPct val="113000"/>
              </a:lnSpc>
              <a:spcBef>
                <a:spcPts val="0"/>
              </a:spcBef>
              <a:spcAft>
                <a:spcPts val="800"/>
              </a:spcAft>
              <a:buNone/>
            </a:pPr>
            <a:r>
              <a:t/>
            </a:r>
            <a:endParaRPr sz="1300">
              <a:solidFill>
                <a:srgbClr val="595959"/>
              </a:solidFill>
              <a:latin typeface="Maven Pro"/>
              <a:ea typeface="Maven Pro"/>
              <a:cs typeface="Maven Pro"/>
              <a:sym typeface="Maven Pro"/>
            </a:endParaRPr>
          </a:p>
        </p:txBody>
      </p:sp>
      <p:sp>
        <p:nvSpPr>
          <p:cNvPr id="853" name="Google Shape;853;p107"/>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854" name="Google Shape;854;p107"/>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GB"/>
              <a:t>The Deployment Pipeline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855" name="Google Shape;855;p107"/>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108"/>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The Deployment Pipeline</a:t>
            </a:r>
            <a:endParaRPr/>
          </a:p>
        </p:txBody>
      </p:sp>
      <p:grpSp>
        <p:nvGrpSpPr>
          <p:cNvPr id="861" name="Google Shape;861;p108"/>
          <p:cNvGrpSpPr/>
          <p:nvPr/>
        </p:nvGrpSpPr>
        <p:grpSpPr>
          <a:xfrm>
            <a:off x="5364212" y="1280230"/>
            <a:ext cx="6540152" cy="2797446"/>
            <a:chOff x="621922" y="1006312"/>
            <a:chExt cx="7319700" cy="3130885"/>
          </a:xfrm>
        </p:grpSpPr>
        <p:pic>
          <p:nvPicPr>
            <p:cNvPr id="862" name="Google Shape;862;p108"/>
            <p:cNvPicPr preferRelativeResize="0"/>
            <p:nvPr/>
          </p:nvPicPr>
          <p:blipFill>
            <a:blip r:embed="rId3">
              <a:alphaModFix/>
            </a:blip>
            <a:stretch>
              <a:fillRect/>
            </a:stretch>
          </p:blipFill>
          <p:spPr>
            <a:xfrm>
              <a:off x="621922" y="1006312"/>
              <a:ext cx="7319700" cy="3130885"/>
            </a:xfrm>
            <a:prstGeom prst="rect">
              <a:avLst/>
            </a:prstGeom>
            <a:noFill/>
            <a:ln>
              <a:noFill/>
            </a:ln>
          </p:spPr>
        </p:pic>
        <p:pic>
          <p:nvPicPr>
            <p:cNvPr id="863" name="Google Shape;863;p108"/>
            <p:cNvPicPr preferRelativeResize="0"/>
            <p:nvPr/>
          </p:nvPicPr>
          <p:blipFill>
            <a:blip r:embed="rId4">
              <a:alphaModFix amt="76000"/>
            </a:blip>
            <a:stretch>
              <a:fillRect/>
            </a:stretch>
          </p:blipFill>
          <p:spPr>
            <a:xfrm>
              <a:off x="6857150" y="1685175"/>
              <a:ext cx="307300" cy="307300"/>
            </a:xfrm>
            <a:prstGeom prst="rect">
              <a:avLst/>
            </a:prstGeom>
            <a:noFill/>
            <a:ln>
              <a:noFill/>
            </a:ln>
            <a:effectLst>
              <a:outerShdw blurRad="57150" rotWithShape="0" algn="bl" dir="5400000" dist="19050">
                <a:srgbClr val="000000">
                  <a:alpha val="50000"/>
                </a:srgbClr>
              </a:outerShdw>
            </a:effectLst>
          </p:spPr>
        </p:pic>
      </p:grpSp>
      <p:sp>
        <p:nvSpPr>
          <p:cNvPr id="864" name="Google Shape;864;p108"/>
          <p:cNvSpPr txBox="1"/>
          <p:nvPr/>
        </p:nvSpPr>
        <p:spPr>
          <a:xfrm>
            <a:off x="467200" y="1410933"/>
            <a:ext cx="9164700" cy="4350900"/>
          </a:xfrm>
          <a:prstGeom prst="rect">
            <a:avLst/>
          </a:prstGeom>
          <a:noFill/>
          <a:ln>
            <a:noFill/>
          </a:ln>
        </p:spPr>
        <p:txBody>
          <a:bodyPr anchorCtr="0" anchor="t" bIns="121900" lIns="121900" spcFirstLastPara="1" rIns="121900" wrap="square" tIns="121900">
            <a:spAutoFit/>
          </a:bodyPr>
          <a:lstStyle/>
          <a:p>
            <a:pPr indent="0" lvl="0" marL="0" rtl="0" algn="l">
              <a:lnSpc>
                <a:spcPct val="100000"/>
              </a:lnSpc>
              <a:spcBef>
                <a:spcPts val="800"/>
              </a:spcBef>
              <a:spcAft>
                <a:spcPts val="0"/>
              </a:spcAft>
              <a:buNone/>
            </a:pPr>
            <a:r>
              <a:rPr lang="en-GB" sz="1600">
                <a:solidFill>
                  <a:srgbClr val="434343"/>
                </a:solidFill>
                <a:latin typeface="Maven Pro"/>
                <a:ea typeface="Maven Pro"/>
                <a:cs typeface="Maven Pro"/>
                <a:sym typeface="Maven Pro"/>
              </a:rPr>
              <a:t>Having a deployment pipeline enables more of</a:t>
            </a:r>
            <a:endParaRPr sz="1600">
              <a:solidFill>
                <a:srgbClr val="434343"/>
              </a:solidFill>
              <a:latin typeface="Maven Pro"/>
              <a:ea typeface="Maven Pro"/>
              <a:cs typeface="Maven Pro"/>
              <a:sym typeface="Maven Pro"/>
            </a:endParaRPr>
          </a:p>
          <a:p>
            <a:pPr indent="0" lvl="0" marL="0" rtl="0" algn="l">
              <a:lnSpc>
                <a:spcPct val="100000"/>
              </a:lnSpc>
              <a:spcBef>
                <a:spcPts val="800"/>
              </a:spcBef>
              <a:spcAft>
                <a:spcPts val="0"/>
              </a:spcAft>
              <a:buNone/>
            </a:pPr>
            <a:r>
              <a:rPr lang="en-GB" sz="1600">
                <a:solidFill>
                  <a:srgbClr val="434343"/>
                </a:solidFill>
                <a:latin typeface="Maven Pro"/>
                <a:ea typeface="Maven Pro"/>
                <a:cs typeface="Maven Pro"/>
                <a:sym typeface="Maven Pro"/>
              </a:rPr>
              <a:t>our time to be focused on building the product.</a:t>
            </a:r>
            <a:endParaRPr sz="1600">
              <a:solidFill>
                <a:srgbClr val="434343"/>
              </a:solidFill>
              <a:latin typeface="Maven Pro"/>
              <a:ea typeface="Maven Pro"/>
              <a:cs typeface="Maven Pro"/>
              <a:sym typeface="Maven Pro"/>
            </a:endParaRPr>
          </a:p>
          <a:p>
            <a:pPr indent="0" lvl="0" marL="0" rtl="0" algn="l">
              <a:lnSpc>
                <a:spcPct val="150000"/>
              </a:lnSpc>
              <a:spcBef>
                <a:spcPts val="800"/>
              </a:spcBef>
              <a:spcAft>
                <a:spcPts val="0"/>
              </a:spcAft>
              <a:buNone/>
            </a:pPr>
            <a:r>
              <a:t/>
            </a:r>
            <a:endParaRPr sz="1600">
              <a:solidFill>
                <a:srgbClr val="434343"/>
              </a:solidFill>
              <a:latin typeface="Maven Pro"/>
              <a:ea typeface="Maven Pro"/>
              <a:cs typeface="Maven Pro"/>
              <a:sym typeface="Maven Pro"/>
            </a:endParaRPr>
          </a:p>
          <a:p>
            <a:pPr indent="0" lvl="0" marL="0" rtl="0" algn="l">
              <a:lnSpc>
                <a:spcPct val="150000"/>
              </a:lnSpc>
              <a:spcBef>
                <a:spcPts val="800"/>
              </a:spcBef>
              <a:spcAft>
                <a:spcPts val="0"/>
              </a:spcAft>
              <a:buNone/>
            </a:pPr>
            <a:r>
              <a:rPr lang="en-GB" sz="1600">
                <a:solidFill>
                  <a:srgbClr val="434343"/>
                </a:solidFill>
                <a:latin typeface="Maven Pro"/>
                <a:ea typeface="Maven Pro"/>
                <a:cs typeface="Maven Pro"/>
                <a:sym typeface="Maven Pro"/>
              </a:rPr>
              <a:t>Typical steps in a deployment pipeline:</a:t>
            </a:r>
            <a:endParaRPr sz="1600">
              <a:solidFill>
                <a:srgbClr val="434343"/>
              </a:solidFill>
              <a:latin typeface="Maven Pro"/>
              <a:ea typeface="Maven Pro"/>
              <a:cs typeface="Maven Pro"/>
              <a:sym typeface="Maven Pro"/>
            </a:endParaRPr>
          </a:p>
          <a:p>
            <a:pPr indent="-406400" lvl="0" marL="609600" rtl="0" algn="l">
              <a:lnSpc>
                <a:spcPct val="150000"/>
              </a:lnSpc>
              <a:spcBef>
                <a:spcPts val="800"/>
              </a:spcBef>
              <a:spcAft>
                <a:spcPts val="0"/>
              </a:spcAft>
              <a:buClr>
                <a:srgbClr val="434343"/>
              </a:buClr>
              <a:buSzPts val="1600"/>
              <a:buFont typeface="Maven Pro"/>
              <a:buChar char="●"/>
            </a:pPr>
            <a:r>
              <a:rPr b="1" lang="en-GB" sz="1600">
                <a:solidFill>
                  <a:schemeClr val="accent1"/>
                </a:solidFill>
                <a:latin typeface="Maven Pro"/>
                <a:ea typeface="Maven Pro"/>
                <a:cs typeface="Maven Pro"/>
                <a:sym typeface="Maven Pro"/>
              </a:rPr>
              <a:t>Trigger</a:t>
            </a:r>
            <a:r>
              <a:rPr b="1" lang="en-GB" sz="1600">
                <a:solidFill>
                  <a:srgbClr val="434343"/>
                </a:solidFill>
                <a:latin typeface="Maven Pro"/>
                <a:ea typeface="Maven Pro"/>
                <a:cs typeface="Maven Pro"/>
                <a:sym typeface="Maven Pro"/>
              </a:rPr>
              <a:t> </a:t>
            </a:r>
            <a:r>
              <a:rPr lang="en-GB" sz="1600">
                <a:solidFill>
                  <a:srgbClr val="434343"/>
                </a:solidFill>
                <a:latin typeface="Maven Pro"/>
                <a:ea typeface="Maven Pro"/>
                <a:cs typeface="Maven Pro"/>
                <a:sym typeface="Maven Pro"/>
              </a:rPr>
              <a:t>- A change to the code is made</a:t>
            </a:r>
            <a:endParaRPr sz="1600">
              <a:solidFill>
                <a:srgbClr val="434343"/>
              </a:solidFill>
              <a:latin typeface="Maven Pro"/>
              <a:ea typeface="Maven Pro"/>
              <a:cs typeface="Maven Pro"/>
              <a:sym typeface="Maven Pro"/>
            </a:endParaRPr>
          </a:p>
          <a:p>
            <a:pPr indent="-406400" lvl="0" marL="609600" rtl="0" algn="l">
              <a:lnSpc>
                <a:spcPct val="150000"/>
              </a:lnSpc>
              <a:spcBef>
                <a:spcPts val="0"/>
              </a:spcBef>
              <a:spcAft>
                <a:spcPts val="0"/>
              </a:spcAft>
              <a:buClr>
                <a:srgbClr val="434343"/>
              </a:buClr>
              <a:buSzPts val="1600"/>
              <a:buFont typeface="Maven Pro"/>
              <a:buChar char="●"/>
            </a:pPr>
            <a:r>
              <a:rPr b="1" lang="en-GB" sz="1600">
                <a:solidFill>
                  <a:schemeClr val="accent2"/>
                </a:solidFill>
                <a:latin typeface="Maven Pro"/>
                <a:ea typeface="Maven Pro"/>
                <a:cs typeface="Maven Pro"/>
                <a:sym typeface="Maven Pro"/>
              </a:rPr>
              <a:t>Checkout</a:t>
            </a:r>
            <a:r>
              <a:rPr lang="en-GB" sz="1600">
                <a:solidFill>
                  <a:srgbClr val="434343"/>
                </a:solidFill>
                <a:latin typeface="Maven Pro"/>
                <a:ea typeface="Maven Pro"/>
                <a:cs typeface="Maven Pro"/>
                <a:sym typeface="Maven Pro"/>
              </a:rPr>
              <a:t> - Code is copied into the pipeline</a:t>
            </a:r>
            <a:endParaRPr sz="1600">
              <a:solidFill>
                <a:srgbClr val="434343"/>
              </a:solidFill>
              <a:latin typeface="Maven Pro"/>
              <a:ea typeface="Maven Pro"/>
              <a:cs typeface="Maven Pro"/>
              <a:sym typeface="Maven Pro"/>
            </a:endParaRPr>
          </a:p>
          <a:p>
            <a:pPr indent="-406400" lvl="0" marL="609600" rtl="0" algn="l">
              <a:lnSpc>
                <a:spcPct val="150000"/>
              </a:lnSpc>
              <a:spcBef>
                <a:spcPts val="0"/>
              </a:spcBef>
              <a:spcAft>
                <a:spcPts val="0"/>
              </a:spcAft>
              <a:buClr>
                <a:srgbClr val="434343"/>
              </a:buClr>
              <a:buSzPts val="1600"/>
              <a:buFont typeface="Maven Pro"/>
              <a:buChar char="●"/>
            </a:pPr>
            <a:r>
              <a:rPr b="1" lang="en-GB" sz="1600">
                <a:solidFill>
                  <a:schemeClr val="accent3"/>
                </a:solidFill>
                <a:latin typeface="Maven Pro"/>
                <a:ea typeface="Maven Pro"/>
                <a:cs typeface="Maven Pro"/>
                <a:sym typeface="Maven Pro"/>
              </a:rPr>
              <a:t>Build</a:t>
            </a:r>
            <a:r>
              <a:rPr lang="en-GB" sz="1600">
                <a:solidFill>
                  <a:srgbClr val="434343"/>
                </a:solidFill>
                <a:latin typeface="Maven Pro"/>
                <a:ea typeface="Maven Pro"/>
                <a:cs typeface="Maven Pro"/>
                <a:sym typeface="Maven Pro"/>
              </a:rPr>
              <a:t> - Code is packaged and checked for compilation errors</a:t>
            </a:r>
            <a:endParaRPr sz="1600">
              <a:solidFill>
                <a:srgbClr val="434343"/>
              </a:solidFill>
              <a:latin typeface="Maven Pro"/>
              <a:ea typeface="Maven Pro"/>
              <a:cs typeface="Maven Pro"/>
              <a:sym typeface="Maven Pro"/>
            </a:endParaRPr>
          </a:p>
          <a:p>
            <a:pPr indent="-406400" lvl="0" marL="609600" rtl="0" algn="l">
              <a:lnSpc>
                <a:spcPct val="150000"/>
              </a:lnSpc>
              <a:spcBef>
                <a:spcPts val="0"/>
              </a:spcBef>
              <a:spcAft>
                <a:spcPts val="0"/>
              </a:spcAft>
              <a:buClr>
                <a:srgbClr val="434343"/>
              </a:buClr>
              <a:buSzPts val="1600"/>
              <a:buFont typeface="Maven Pro"/>
              <a:buChar char="●"/>
            </a:pPr>
            <a:r>
              <a:rPr b="1" lang="en-GB" sz="1600">
                <a:solidFill>
                  <a:schemeClr val="accent4"/>
                </a:solidFill>
                <a:latin typeface="Maven Pro"/>
                <a:ea typeface="Maven Pro"/>
                <a:cs typeface="Maven Pro"/>
                <a:sym typeface="Maven Pro"/>
              </a:rPr>
              <a:t>Unit Tests</a:t>
            </a:r>
            <a:r>
              <a:rPr lang="en-GB" sz="1600">
                <a:solidFill>
                  <a:srgbClr val="434343"/>
                </a:solidFill>
                <a:latin typeface="Maven Pro"/>
                <a:ea typeface="Maven Pro"/>
                <a:cs typeface="Maven Pro"/>
                <a:sym typeface="Maven Pro"/>
              </a:rPr>
              <a:t> - Execute the component level tests in the code base </a:t>
            </a:r>
            <a:endParaRPr sz="1600">
              <a:solidFill>
                <a:srgbClr val="434343"/>
              </a:solidFill>
              <a:latin typeface="Maven Pro"/>
              <a:ea typeface="Maven Pro"/>
              <a:cs typeface="Maven Pro"/>
              <a:sym typeface="Maven Pro"/>
            </a:endParaRPr>
          </a:p>
          <a:p>
            <a:pPr indent="-406400" lvl="0" marL="609600" rtl="0" algn="l">
              <a:lnSpc>
                <a:spcPct val="150000"/>
              </a:lnSpc>
              <a:spcBef>
                <a:spcPts val="0"/>
              </a:spcBef>
              <a:spcAft>
                <a:spcPts val="0"/>
              </a:spcAft>
              <a:buClr>
                <a:srgbClr val="434343"/>
              </a:buClr>
              <a:buSzPts val="1600"/>
              <a:buFont typeface="Maven Pro"/>
              <a:buChar char="●"/>
            </a:pPr>
            <a:r>
              <a:rPr b="1" lang="en-GB" sz="1600">
                <a:solidFill>
                  <a:schemeClr val="accent5"/>
                </a:solidFill>
                <a:latin typeface="Maven Pro"/>
                <a:ea typeface="Maven Pro"/>
                <a:cs typeface="Maven Pro"/>
                <a:sym typeface="Maven Pro"/>
              </a:rPr>
              <a:t>Integration Tests</a:t>
            </a:r>
            <a:r>
              <a:rPr lang="en-GB" sz="1600">
                <a:solidFill>
                  <a:srgbClr val="434343"/>
                </a:solidFill>
                <a:latin typeface="Maven Pro"/>
                <a:ea typeface="Maven Pro"/>
                <a:cs typeface="Maven Pro"/>
                <a:sym typeface="Maven Pro"/>
              </a:rPr>
              <a:t> - Ensures components of code correctly interact with each other</a:t>
            </a:r>
            <a:endParaRPr sz="1600">
              <a:solidFill>
                <a:srgbClr val="434343"/>
              </a:solidFill>
              <a:latin typeface="Maven Pro"/>
              <a:ea typeface="Maven Pro"/>
              <a:cs typeface="Maven Pro"/>
              <a:sym typeface="Maven Pro"/>
            </a:endParaRPr>
          </a:p>
          <a:p>
            <a:pPr indent="-406400" lvl="0" marL="609600" rtl="0" algn="l">
              <a:lnSpc>
                <a:spcPct val="150000"/>
              </a:lnSpc>
              <a:spcBef>
                <a:spcPts val="0"/>
              </a:spcBef>
              <a:spcAft>
                <a:spcPts val="0"/>
              </a:spcAft>
              <a:buClr>
                <a:srgbClr val="434343"/>
              </a:buClr>
              <a:buSzPts val="1600"/>
              <a:buFont typeface="Maven Pro"/>
              <a:buChar char="●"/>
            </a:pPr>
            <a:r>
              <a:rPr b="1" lang="en-GB" sz="1600">
                <a:solidFill>
                  <a:schemeClr val="accent6"/>
                </a:solidFill>
                <a:latin typeface="Maven Pro"/>
                <a:ea typeface="Maven Pro"/>
                <a:cs typeface="Maven Pro"/>
                <a:sym typeface="Maven Pro"/>
              </a:rPr>
              <a:t>Acceptance Tests</a:t>
            </a:r>
            <a:r>
              <a:rPr lang="en-GB" sz="1600">
                <a:solidFill>
                  <a:srgbClr val="434343"/>
                </a:solidFill>
                <a:latin typeface="Maven Pro"/>
                <a:ea typeface="Maven Pro"/>
                <a:cs typeface="Maven Pro"/>
                <a:sym typeface="Maven Pro"/>
              </a:rPr>
              <a:t> - Tests to ensure requirements are met</a:t>
            </a:r>
            <a:endParaRPr sz="1600">
              <a:solidFill>
                <a:srgbClr val="434343"/>
              </a:solidFill>
              <a:latin typeface="Maven Pro"/>
              <a:ea typeface="Maven Pro"/>
              <a:cs typeface="Maven Pro"/>
              <a:sym typeface="Maven Pro"/>
            </a:endParaRPr>
          </a:p>
          <a:p>
            <a:pPr indent="-406400" lvl="0" marL="609600" rtl="0" algn="l">
              <a:lnSpc>
                <a:spcPct val="150000"/>
              </a:lnSpc>
              <a:spcBef>
                <a:spcPts val="0"/>
              </a:spcBef>
              <a:spcAft>
                <a:spcPts val="0"/>
              </a:spcAft>
              <a:buClr>
                <a:srgbClr val="434343"/>
              </a:buClr>
              <a:buSzPts val="1600"/>
              <a:buFont typeface="Maven Pro"/>
              <a:buChar char="●"/>
            </a:pPr>
            <a:r>
              <a:rPr b="1" lang="en-GB" sz="1600">
                <a:solidFill>
                  <a:srgbClr val="003156"/>
                </a:solidFill>
                <a:latin typeface="Maven Pro"/>
                <a:ea typeface="Maven Pro"/>
                <a:cs typeface="Maven Pro"/>
                <a:sym typeface="Maven Pro"/>
              </a:rPr>
              <a:t>Deploy</a:t>
            </a:r>
            <a:r>
              <a:rPr lang="en-GB" sz="1600">
                <a:solidFill>
                  <a:srgbClr val="434343"/>
                </a:solidFill>
                <a:latin typeface="Maven Pro"/>
                <a:ea typeface="Maven Pro"/>
                <a:cs typeface="Maven Pro"/>
                <a:sym typeface="Maven Pro"/>
              </a:rPr>
              <a:t> - Update production with the new, tested version of the project</a:t>
            </a:r>
            <a:endParaRPr sz="1600">
              <a:solidFill>
                <a:srgbClr val="434343"/>
              </a:solidFill>
              <a:latin typeface="Maven Pro"/>
              <a:ea typeface="Maven Pro"/>
              <a:cs typeface="Maven Pro"/>
              <a:sym typeface="Maven Pro"/>
            </a:endParaRPr>
          </a:p>
        </p:txBody>
      </p:sp>
      <p:sp>
        <p:nvSpPr>
          <p:cNvPr id="865" name="Google Shape;865;p108"/>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866" name="Google Shape;866;p108"/>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109"/>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872" name="Google Shape;872;p109"/>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Let’s do it!</a:t>
            </a:r>
            <a:endParaRPr/>
          </a:p>
        </p:txBody>
      </p:sp>
      <p:sp>
        <p:nvSpPr>
          <p:cNvPr id="873" name="Google Shape;873;p109"/>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110"/>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Why use CI/CD?</a:t>
            </a:r>
            <a:endParaRPr/>
          </a:p>
        </p:txBody>
      </p:sp>
      <p:sp>
        <p:nvSpPr>
          <p:cNvPr id="879" name="Google Shape;879;p110"/>
          <p:cNvSpPr txBox="1"/>
          <p:nvPr>
            <p:ph idx="4294967295" type="body"/>
          </p:nvPr>
        </p:nvSpPr>
        <p:spPr>
          <a:xfrm>
            <a:off x="4386842" y="1887267"/>
            <a:ext cx="3067200" cy="3508800"/>
          </a:xfrm>
          <a:prstGeom prst="rect">
            <a:avLst/>
          </a:prstGeom>
        </p:spPr>
        <p:txBody>
          <a:bodyPr anchorCtr="0" anchor="t" bIns="45700" lIns="0" spcFirstLastPara="1" rIns="91425" wrap="square" tIns="45700">
            <a:noAutofit/>
          </a:bodyPr>
          <a:lstStyle/>
          <a:p>
            <a:pPr indent="0" lvl="0" marL="0" rtl="0" algn="ctr">
              <a:spcBef>
                <a:spcPts val="0"/>
              </a:spcBef>
              <a:spcAft>
                <a:spcPts val="0"/>
              </a:spcAft>
              <a:buNone/>
            </a:pPr>
            <a:r>
              <a:rPr lang="en-GB" sz="2400">
                <a:latin typeface="Montserrat"/>
                <a:ea typeface="Montserrat"/>
                <a:cs typeface="Montserrat"/>
                <a:sym typeface="Montserrat"/>
              </a:rPr>
              <a:t>Avoid the risk and delay associated with “Big Bang” releases</a:t>
            </a:r>
            <a:endParaRPr sz="2400">
              <a:latin typeface="Montserrat"/>
              <a:ea typeface="Montserrat"/>
              <a:cs typeface="Montserrat"/>
              <a:sym typeface="Montserrat"/>
            </a:endParaRPr>
          </a:p>
          <a:p>
            <a:pPr indent="0" lvl="0" marL="0" rtl="0" algn="ctr">
              <a:spcBef>
                <a:spcPts val="1600"/>
              </a:spcBef>
              <a:spcAft>
                <a:spcPts val="0"/>
              </a:spcAft>
              <a:buNone/>
            </a:pPr>
            <a:r>
              <a:rPr lang="en-GB" sz="2400">
                <a:latin typeface="Montserrat"/>
                <a:ea typeface="Montserrat"/>
                <a:cs typeface="Montserrat"/>
                <a:sym typeface="Montserrat"/>
              </a:rPr>
              <a:t>Reduce time wasted due to rework and defects</a:t>
            </a:r>
            <a:endParaRPr sz="2400">
              <a:latin typeface="Montserrat"/>
              <a:ea typeface="Montserrat"/>
              <a:cs typeface="Montserrat"/>
              <a:sym typeface="Montserrat"/>
            </a:endParaRPr>
          </a:p>
          <a:p>
            <a:pPr indent="0" lvl="0" marL="0" rtl="0" algn="ctr">
              <a:spcBef>
                <a:spcPts val="1600"/>
              </a:spcBef>
              <a:spcAft>
                <a:spcPts val="600"/>
              </a:spcAft>
              <a:buNone/>
            </a:pPr>
            <a:r>
              <a:t/>
            </a:r>
            <a:endParaRPr sz="2400">
              <a:latin typeface="Montserrat"/>
              <a:ea typeface="Montserrat"/>
              <a:cs typeface="Montserrat"/>
              <a:sym typeface="Montserrat"/>
            </a:endParaRPr>
          </a:p>
        </p:txBody>
      </p:sp>
      <p:sp>
        <p:nvSpPr>
          <p:cNvPr id="880" name="Google Shape;880;p110"/>
          <p:cNvSpPr txBox="1"/>
          <p:nvPr>
            <p:ph idx="4294967295" type="body"/>
          </p:nvPr>
        </p:nvSpPr>
        <p:spPr>
          <a:xfrm>
            <a:off x="8112117" y="1887267"/>
            <a:ext cx="3067200" cy="3508800"/>
          </a:xfrm>
          <a:prstGeom prst="rect">
            <a:avLst/>
          </a:prstGeom>
        </p:spPr>
        <p:txBody>
          <a:bodyPr anchorCtr="0" anchor="t" bIns="45700" lIns="0" spcFirstLastPara="1" rIns="91425" wrap="square" tIns="45700">
            <a:noAutofit/>
          </a:bodyPr>
          <a:lstStyle/>
          <a:p>
            <a:pPr indent="0" lvl="0" marL="0" rtl="0" algn="ctr">
              <a:spcBef>
                <a:spcPts val="0"/>
              </a:spcBef>
              <a:spcAft>
                <a:spcPts val="0"/>
              </a:spcAft>
              <a:buNone/>
            </a:pPr>
            <a:r>
              <a:rPr lang="en-GB" sz="2400">
                <a:latin typeface="Montserrat"/>
                <a:ea typeface="Montserrat"/>
                <a:cs typeface="Montserrat"/>
                <a:sym typeface="Montserrat"/>
              </a:rPr>
              <a:t>Focus more of our time on building the product</a:t>
            </a:r>
            <a:endParaRPr sz="2400">
              <a:latin typeface="Montserrat"/>
              <a:ea typeface="Montserrat"/>
              <a:cs typeface="Montserrat"/>
              <a:sym typeface="Montserrat"/>
            </a:endParaRPr>
          </a:p>
          <a:p>
            <a:pPr indent="0" lvl="0" marL="0" rtl="0" algn="ctr">
              <a:spcBef>
                <a:spcPts val="600"/>
              </a:spcBef>
              <a:spcAft>
                <a:spcPts val="600"/>
              </a:spcAft>
              <a:buNone/>
            </a:pPr>
            <a:r>
              <a:rPr lang="en-GB" sz="2400">
                <a:latin typeface="Montserrat"/>
                <a:ea typeface="Montserrat"/>
                <a:cs typeface="Montserrat"/>
                <a:sym typeface="Montserrat"/>
              </a:rPr>
              <a:t>Increase the sense of ownership in the product team (as a whole)</a:t>
            </a:r>
            <a:endParaRPr sz="2400">
              <a:latin typeface="Montserrat"/>
              <a:ea typeface="Montserrat"/>
              <a:cs typeface="Montserrat"/>
              <a:sym typeface="Montserrat"/>
            </a:endParaRPr>
          </a:p>
        </p:txBody>
      </p:sp>
      <p:sp>
        <p:nvSpPr>
          <p:cNvPr id="881" name="Google Shape;881;p110"/>
          <p:cNvSpPr txBox="1"/>
          <p:nvPr/>
        </p:nvSpPr>
        <p:spPr>
          <a:xfrm>
            <a:off x="479417" y="1484317"/>
            <a:ext cx="3067200" cy="5388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GB" sz="1900">
                <a:solidFill>
                  <a:schemeClr val="dk1"/>
                </a:solidFill>
                <a:latin typeface="Maven Pro"/>
                <a:ea typeface="Maven Pro"/>
                <a:cs typeface="Maven Pro"/>
                <a:sym typeface="Maven Pro"/>
              </a:rPr>
              <a:t>Integrate</a:t>
            </a:r>
            <a:endParaRPr b="1" sz="1900">
              <a:solidFill>
                <a:schemeClr val="dk1"/>
              </a:solidFill>
              <a:latin typeface="Maven Pro"/>
              <a:ea typeface="Maven Pro"/>
              <a:cs typeface="Maven Pro"/>
              <a:sym typeface="Maven Pro"/>
            </a:endParaRPr>
          </a:p>
        </p:txBody>
      </p:sp>
      <p:sp>
        <p:nvSpPr>
          <p:cNvPr id="882" name="Google Shape;882;p110"/>
          <p:cNvSpPr txBox="1"/>
          <p:nvPr/>
        </p:nvSpPr>
        <p:spPr>
          <a:xfrm>
            <a:off x="4295767" y="1484317"/>
            <a:ext cx="3067200" cy="5388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GB" sz="1900">
                <a:solidFill>
                  <a:schemeClr val="dk1"/>
                </a:solidFill>
                <a:latin typeface="Maven Pro"/>
                <a:ea typeface="Maven Pro"/>
                <a:cs typeface="Maven Pro"/>
                <a:sym typeface="Maven Pro"/>
              </a:rPr>
              <a:t>Deliver</a:t>
            </a:r>
            <a:endParaRPr b="1" sz="1900">
              <a:solidFill>
                <a:schemeClr val="dk1"/>
              </a:solidFill>
              <a:latin typeface="Maven Pro"/>
              <a:ea typeface="Maven Pro"/>
              <a:cs typeface="Maven Pro"/>
              <a:sym typeface="Maven Pro"/>
            </a:endParaRPr>
          </a:p>
        </p:txBody>
      </p:sp>
      <p:sp>
        <p:nvSpPr>
          <p:cNvPr id="883" name="Google Shape;883;p110"/>
          <p:cNvSpPr txBox="1"/>
          <p:nvPr/>
        </p:nvSpPr>
        <p:spPr>
          <a:xfrm>
            <a:off x="8294267" y="1484317"/>
            <a:ext cx="3067200" cy="5388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GB" sz="1900">
                <a:solidFill>
                  <a:schemeClr val="dk1"/>
                </a:solidFill>
                <a:latin typeface="Maven Pro"/>
                <a:ea typeface="Maven Pro"/>
                <a:cs typeface="Maven Pro"/>
                <a:sym typeface="Maven Pro"/>
              </a:rPr>
              <a:t>Deploy</a:t>
            </a:r>
            <a:endParaRPr b="1" sz="1900">
              <a:solidFill>
                <a:schemeClr val="dk1"/>
              </a:solidFill>
              <a:latin typeface="Maven Pro"/>
              <a:ea typeface="Maven Pro"/>
              <a:cs typeface="Maven Pro"/>
              <a:sym typeface="Maven Pro"/>
            </a:endParaRPr>
          </a:p>
        </p:txBody>
      </p:sp>
      <p:sp>
        <p:nvSpPr>
          <p:cNvPr id="884" name="Google Shape;884;p110"/>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885" name="Google Shape;885;p110"/>
          <p:cNvSpPr txBox="1"/>
          <p:nvPr>
            <p:ph idx="4294967295" type="body"/>
          </p:nvPr>
        </p:nvSpPr>
        <p:spPr>
          <a:xfrm>
            <a:off x="479417" y="1887267"/>
            <a:ext cx="3067200" cy="3508800"/>
          </a:xfrm>
          <a:prstGeom prst="rect">
            <a:avLst/>
          </a:prstGeom>
        </p:spPr>
        <p:txBody>
          <a:bodyPr anchorCtr="0" anchor="t" bIns="45700" lIns="0" spcFirstLastPara="1" rIns="91425" wrap="square" tIns="45700">
            <a:noAutofit/>
          </a:bodyPr>
          <a:lstStyle/>
          <a:p>
            <a:pPr indent="0" lvl="0" marL="0" rtl="0" algn="ctr">
              <a:spcBef>
                <a:spcPts val="0"/>
              </a:spcBef>
              <a:spcAft>
                <a:spcPts val="0"/>
              </a:spcAft>
              <a:buClr>
                <a:schemeClr val="dk1"/>
              </a:buClr>
              <a:buSzPts val="1100"/>
              <a:buFont typeface="Arial"/>
              <a:buNone/>
            </a:pPr>
            <a:r>
              <a:rPr lang="en-GB" sz="2400">
                <a:latin typeface="Montserrat"/>
                <a:ea typeface="Montserrat"/>
                <a:cs typeface="Montserrat"/>
                <a:sym typeface="Montserrat"/>
              </a:rPr>
              <a:t>Avoid “Works on my machine™”</a:t>
            </a:r>
            <a:endParaRPr sz="2400">
              <a:latin typeface="Montserrat"/>
              <a:ea typeface="Montserrat"/>
              <a:cs typeface="Montserrat"/>
              <a:sym typeface="Montserrat"/>
            </a:endParaRPr>
          </a:p>
          <a:p>
            <a:pPr indent="0" lvl="0" marL="0" rtl="0" algn="ctr">
              <a:spcBef>
                <a:spcPts val="600"/>
              </a:spcBef>
              <a:spcAft>
                <a:spcPts val="0"/>
              </a:spcAft>
              <a:buClr>
                <a:schemeClr val="dk1"/>
              </a:buClr>
              <a:buSzPts val="1100"/>
              <a:buFont typeface="Arial"/>
              <a:buNone/>
            </a:pPr>
            <a:r>
              <a:rPr lang="en-GB" sz="2400">
                <a:latin typeface="Montserrat"/>
                <a:ea typeface="Montserrat"/>
                <a:cs typeface="Montserrat"/>
                <a:sym typeface="Montserrat"/>
              </a:rPr>
              <a:t>Understand health and change within the system</a:t>
            </a:r>
            <a:endParaRPr sz="2400">
              <a:latin typeface="Montserrat"/>
              <a:ea typeface="Montserrat"/>
              <a:cs typeface="Montserrat"/>
              <a:sym typeface="Montserrat"/>
            </a:endParaRPr>
          </a:p>
          <a:p>
            <a:pPr indent="0" lvl="0" marL="0" rtl="0" algn="ctr">
              <a:spcBef>
                <a:spcPts val="600"/>
              </a:spcBef>
              <a:spcAft>
                <a:spcPts val="0"/>
              </a:spcAft>
              <a:buClr>
                <a:schemeClr val="dk1"/>
              </a:buClr>
              <a:buSzPts val="1100"/>
              <a:buFont typeface="Arial"/>
              <a:buNone/>
            </a:pPr>
            <a:r>
              <a:rPr lang="en-GB" sz="2400">
                <a:latin typeface="Montserrat"/>
                <a:ea typeface="Montserrat"/>
                <a:cs typeface="Montserrat"/>
                <a:sym typeface="Montserrat"/>
              </a:rPr>
              <a:t>Standardise approaches to linting, security and code style</a:t>
            </a:r>
            <a:endParaRPr sz="2400">
              <a:latin typeface="Montserrat"/>
              <a:ea typeface="Montserrat"/>
              <a:cs typeface="Montserrat"/>
              <a:sym typeface="Montserrat"/>
            </a:endParaRPr>
          </a:p>
          <a:p>
            <a:pPr indent="0" lvl="0" marL="0" rtl="0" algn="ctr">
              <a:spcBef>
                <a:spcPts val="600"/>
              </a:spcBef>
              <a:spcAft>
                <a:spcPts val="0"/>
              </a:spcAft>
              <a:buClr>
                <a:schemeClr val="dk1"/>
              </a:buClr>
              <a:buSzPts val="1100"/>
              <a:buFont typeface="Arial"/>
              <a:buNone/>
            </a:pPr>
            <a:r>
              <a:t/>
            </a:r>
            <a:endParaRPr sz="2400">
              <a:latin typeface="Montserrat"/>
              <a:ea typeface="Montserrat"/>
              <a:cs typeface="Montserrat"/>
              <a:sym typeface="Montserrat"/>
            </a:endParaRPr>
          </a:p>
          <a:p>
            <a:pPr indent="0" lvl="0" marL="0" rtl="0" algn="ctr">
              <a:spcBef>
                <a:spcPts val="600"/>
              </a:spcBef>
              <a:spcAft>
                <a:spcPts val="600"/>
              </a:spcAft>
              <a:buNone/>
            </a:pPr>
            <a:r>
              <a:t/>
            </a:r>
            <a:endParaRPr sz="2400">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11"/>
          <p:cNvSpPr/>
          <p:nvPr/>
        </p:nvSpPr>
        <p:spPr>
          <a:xfrm>
            <a:off x="0"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891" name="Google Shape;891;p111"/>
          <p:cNvCxnSpPr/>
          <p:nvPr/>
        </p:nvCxnSpPr>
        <p:spPr>
          <a:xfrm>
            <a:off x="479425" y="6091642"/>
            <a:ext cx="11233150" cy="0"/>
          </a:xfrm>
          <a:prstGeom prst="straightConnector1">
            <a:avLst/>
          </a:prstGeom>
          <a:noFill/>
          <a:ln cap="flat" cmpd="sng" w="9525">
            <a:solidFill>
              <a:schemeClr val="lt1"/>
            </a:solidFill>
            <a:prstDash val="solid"/>
            <a:round/>
            <a:headEnd len="sm" w="sm" type="none"/>
            <a:tailEnd len="sm" w="sm" type="none"/>
          </a:ln>
        </p:spPr>
      </p:cxnSp>
      <p:pic>
        <p:nvPicPr>
          <p:cNvPr id="892" name="Google Shape;892;p111"/>
          <p:cNvPicPr preferRelativeResize="0"/>
          <p:nvPr/>
        </p:nvPicPr>
        <p:blipFill rotWithShape="1">
          <a:blip r:embed="rId3">
            <a:alphaModFix/>
          </a:blip>
          <a:srcRect b="0" l="0" r="0" t="0"/>
          <a:stretch/>
        </p:blipFill>
        <p:spPr>
          <a:xfrm>
            <a:off x="2693505" y="2233011"/>
            <a:ext cx="7255565" cy="2168134"/>
          </a:xfrm>
          <a:prstGeom prst="rect">
            <a:avLst/>
          </a:prstGeom>
          <a:noFill/>
          <a:ln>
            <a:noFill/>
          </a:ln>
        </p:spPr>
      </p:pic>
      <p:sp>
        <p:nvSpPr>
          <p:cNvPr id="893" name="Google Shape;893;p111"/>
          <p:cNvSpPr txBox="1"/>
          <p:nvPr/>
        </p:nvSpPr>
        <p:spPr>
          <a:xfrm>
            <a:off x="11476528" y="6398341"/>
            <a:ext cx="236095" cy="209916"/>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fld id="{00000000-1234-1234-1234-123412341234}" type="slidenum">
              <a:rPr b="0" i="0" lang="en-GB" sz="700">
                <a:solidFill>
                  <a:schemeClr val="accent6"/>
                </a:solidFill>
                <a:latin typeface="Montserrat Light"/>
                <a:ea typeface="Montserrat Light"/>
                <a:cs typeface="Montserrat Light"/>
                <a:sym typeface="Montserrat Light"/>
              </a:rPr>
              <a:t>‹#›</a:t>
            </a:fld>
            <a:endParaRPr b="0" i="0" sz="700">
              <a:solidFill>
                <a:schemeClr val="accent6"/>
              </a:solidFill>
              <a:latin typeface="Montserrat Light"/>
              <a:ea typeface="Montserrat Light"/>
              <a:cs typeface="Montserrat Light"/>
              <a:sym typeface="Montserrat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80"/>
          <p:cNvSpPr txBox="1"/>
          <p:nvPr/>
        </p:nvSpPr>
        <p:spPr>
          <a:xfrm>
            <a:off x="6495200" y="1911333"/>
            <a:ext cx="5169600" cy="4030800"/>
          </a:xfrm>
          <a:prstGeom prst="rect">
            <a:avLst/>
          </a:prstGeom>
          <a:noFill/>
          <a:ln>
            <a:noFill/>
          </a:ln>
        </p:spPr>
        <p:txBody>
          <a:bodyPr anchorCtr="0" anchor="t" bIns="0" lIns="0" spcFirstLastPara="1" rIns="0" wrap="square" tIns="0">
            <a:noAutofit/>
          </a:bodyPr>
          <a:lstStyle/>
          <a:p>
            <a:pPr indent="0" lvl="0" marL="0" rtl="0" algn="l">
              <a:lnSpc>
                <a:spcPct val="113000"/>
              </a:lnSpc>
              <a:spcBef>
                <a:spcPts val="0"/>
              </a:spcBef>
              <a:spcAft>
                <a:spcPts val="800"/>
              </a:spcAft>
              <a:buNone/>
            </a:pPr>
            <a:r>
              <a:t/>
            </a:r>
            <a:endParaRPr sz="1300">
              <a:solidFill>
                <a:srgbClr val="595959"/>
              </a:solidFill>
              <a:latin typeface="Maven Pro"/>
              <a:ea typeface="Maven Pro"/>
              <a:cs typeface="Maven Pro"/>
              <a:sym typeface="Maven Pro"/>
            </a:endParaRPr>
          </a:p>
        </p:txBody>
      </p:sp>
      <p:sp>
        <p:nvSpPr>
          <p:cNvPr id="647" name="Google Shape;647;p80"/>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648" name="Google Shape;648;p80"/>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GB"/>
              <a:t>What is CI/CD?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649" name="Google Shape;649;p80"/>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81"/>
          <p:cNvSpPr txBox="1"/>
          <p:nvPr/>
        </p:nvSpPr>
        <p:spPr>
          <a:xfrm>
            <a:off x="6495200" y="1911333"/>
            <a:ext cx="5169600" cy="4030800"/>
          </a:xfrm>
          <a:prstGeom prst="rect">
            <a:avLst/>
          </a:prstGeom>
          <a:noFill/>
          <a:ln>
            <a:noFill/>
          </a:ln>
        </p:spPr>
        <p:txBody>
          <a:bodyPr anchorCtr="0" anchor="t" bIns="0" lIns="0" spcFirstLastPara="1" rIns="0" wrap="square" tIns="0">
            <a:noAutofit/>
          </a:bodyPr>
          <a:lstStyle/>
          <a:p>
            <a:pPr indent="0" lvl="0" marL="0" rtl="0" algn="l">
              <a:lnSpc>
                <a:spcPct val="113000"/>
              </a:lnSpc>
              <a:spcBef>
                <a:spcPts val="0"/>
              </a:spcBef>
              <a:spcAft>
                <a:spcPts val="800"/>
              </a:spcAft>
              <a:buNone/>
            </a:pPr>
            <a:r>
              <a:t/>
            </a:r>
            <a:endParaRPr sz="1300">
              <a:solidFill>
                <a:srgbClr val="595959"/>
              </a:solidFill>
              <a:latin typeface="Maven Pro"/>
              <a:ea typeface="Maven Pro"/>
              <a:cs typeface="Maven Pro"/>
              <a:sym typeface="Maven Pro"/>
            </a:endParaRPr>
          </a:p>
        </p:txBody>
      </p:sp>
      <p:sp>
        <p:nvSpPr>
          <p:cNvPr id="655" name="Google Shape;655;p81"/>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Continuous Integration (</a:t>
            </a:r>
            <a:r>
              <a:rPr b="1" lang="en-GB">
                <a:latin typeface="Maven Pro"/>
                <a:ea typeface="Maven Pro"/>
                <a:cs typeface="Maven Pro"/>
                <a:sym typeface="Maven Pro"/>
              </a:rPr>
              <a:t>CI</a:t>
            </a:r>
            <a:r>
              <a:rPr lang="en-GB"/>
              <a:t>/CD)</a:t>
            </a:r>
            <a:endParaRPr/>
          </a:p>
          <a:p>
            <a:pPr indent="0" lvl="0" marL="0" rtl="0" algn="l">
              <a:spcBef>
                <a:spcPts val="0"/>
              </a:spcBef>
              <a:spcAft>
                <a:spcPts val="0"/>
              </a:spcAft>
              <a:buNone/>
            </a:pPr>
            <a:r>
              <a:t/>
            </a:r>
            <a:endParaRPr/>
          </a:p>
        </p:txBody>
      </p:sp>
      <p:sp>
        <p:nvSpPr>
          <p:cNvPr id="656" name="Google Shape;656;p81"/>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657" name="Google Shape;657;p81"/>
          <p:cNvSpPr txBox="1"/>
          <p:nvPr>
            <p:ph idx="1" type="subTitle"/>
          </p:nvPr>
        </p:nvSpPr>
        <p:spPr>
          <a:xfrm>
            <a:off x="488875" y="1039750"/>
            <a:ext cx="11233200" cy="4552200"/>
          </a:xfrm>
          <a:prstGeom prst="rect">
            <a:avLst/>
          </a:prstGeom>
          <a:noFill/>
          <a:ln>
            <a:noFill/>
          </a:ln>
        </p:spPr>
        <p:txBody>
          <a:bodyPr anchorCtr="0" anchor="t" bIns="45700" lIns="0" spcFirstLastPara="1" rIns="91425" wrap="square" tIns="45700">
            <a:noAutofit/>
          </a:bodyPr>
          <a:lstStyle/>
          <a:p>
            <a:pPr indent="0" lvl="0" marL="0" rtl="0" algn="l">
              <a:lnSpc>
                <a:spcPct val="100000"/>
              </a:lnSpc>
              <a:spcBef>
                <a:spcPts val="600"/>
              </a:spcBef>
              <a:spcAft>
                <a:spcPts val="0"/>
              </a:spcAft>
              <a:buNone/>
            </a:pPr>
            <a:r>
              <a:rPr lang="en-GB" sz="2400">
                <a:solidFill>
                  <a:schemeClr val="lt2"/>
                </a:solidFill>
                <a:latin typeface="Montserrat"/>
                <a:ea typeface="Montserrat"/>
                <a:cs typeface="Montserrat"/>
                <a:sym typeface="Montserrat"/>
              </a:rPr>
              <a:t>Continuous integration combines the code you are working on with your team.</a:t>
            </a:r>
            <a:endParaRPr sz="2400">
              <a:solidFill>
                <a:schemeClr val="lt2"/>
              </a:solidFill>
              <a:latin typeface="Montserrat"/>
              <a:ea typeface="Montserrat"/>
              <a:cs typeface="Montserrat"/>
              <a:sym typeface="Montserrat"/>
            </a:endParaRPr>
          </a:p>
          <a:p>
            <a:pPr indent="0" lvl="0" marL="0" rtl="0" algn="l">
              <a:lnSpc>
                <a:spcPct val="100000"/>
              </a:lnSpc>
              <a:spcBef>
                <a:spcPts val="600"/>
              </a:spcBef>
              <a:spcAft>
                <a:spcPts val="0"/>
              </a:spcAft>
              <a:buNone/>
            </a:pPr>
            <a:r>
              <a:t/>
            </a:r>
            <a:endParaRPr sz="2400">
              <a:solidFill>
                <a:schemeClr val="lt2"/>
              </a:solidFill>
              <a:latin typeface="Montserrat"/>
              <a:ea typeface="Montserrat"/>
              <a:cs typeface="Montserrat"/>
              <a:sym typeface="Montserrat"/>
            </a:endParaRPr>
          </a:p>
          <a:p>
            <a:pPr indent="0" lvl="0" marL="0" rtl="0" algn="l">
              <a:lnSpc>
                <a:spcPct val="100000"/>
              </a:lnSpc>
              <a:spcBef>
                <a:spcPts val="600"/>
              </a:spcBef>
              <a:spcAft>
                <a:spcPts val="0"/>
              </a:spcAft>
              <a:buNone/>
            </a:pPr>
            <a:r>
              <a:rPr lang="en-GB" sz="2400">
                <a:solidFill>
                  <a:schemeClr val="lt2"/>
                </a:solidFill>
                <a:latin typeface="Montserrat"/>
                <a:ea typeface="Montserrat"/>
                <a:cs typeface="Montserrat"/>
                <a:sym typeface="Montserrat"/>
              </a:rPr>
              <a:t>The underlying principle is essentially combining the code that you are working on, with the code your team is working on while trying to ensure that nothing is broken in the process.</a:t>
            </a:r>
            <a:endParaRPr sz="2400">
              <a:solidFill>
                <a:schemeClr val="lt2"/>
              </a:solidFill>
              <a:latin typeface="Montserrat"/>
              <a:ea typeface="Montserrat"/>
              <a:cs typeface="Montserrat"/>
              <a:sym typeface="Montserrat"/>
            </a:endParaRPr>
          </a:p>
          <a:p>
            <a:pPr indent="0" lvl="0" marL="0" rtl="0" algn="l">
              <a:lnSpc>
                <a:spcPct val="100000"/>
              </a:lnSpc>
              <a:spcBef>
                <a:spcPts val="600"/>
              </a:spcBef>
              <a:spcAft>
                <a:spcPts val="0"/>
              </a:spcAft>
              <a:buNone/>
            </a:pPr>
            <a:r>
              <a:t/>
            </a:r>
            <a:endParaRPr sz="2400">
              <a:solidFill>
                <a:schemeClr val="lt2"/>
              </a:solidFill>
              <a:latin typeface="Montserrat"/>
              <a:ea typeface="Montserrat"/>
              <a:cs typeface="Montserrat"/>
              <a:sym typeface="Montserrat"/>
            </a:endParaRPr>
          </a:p>
          <a:p>
            <a:pPr indent="0" lvl="0" marL="0" rtl="0" algn="l">
              <a:lnSpc>
                <a:spcPct val="100000"/>
              </a:lnSpc>
              <a:spcBef>
                <a:spcPts val="600"/>
              </a:spcBef>
              <a:spcAft>
                <a:spcPts val="0"/>
              </a:spcAft>
              <a:buNone/>
            </a:pPr>
            <a:r>
              <a:rPr lang="en-GB" sz="2400">
                <a:solidFill>
                  <a:schemeClr val="lt2"/>
                </a:solidFill>
                <a:latin typeface="Montserrat"/>
                <a:ea typeface="Montserrat"/>
                <a:cs typeface="Montserrat"/>
                <a:sym typeface="Montserrat"/>
              </a:rPr>
              <a:t>In the deployment pipeline pattern, every change in version control triggers a process which creates deployable packages and runs automated unit tests and other validations.</a:t>
            </a:r>
            <a:endParaRPr sz="2400">
              <a:solidFill>
                <a:schemeClr val="lt2"/>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82"/>
          <p:cNvSpPr txBox="1"/>
          <p:nvPr/>
        </p:nvSpPr>
        <p:spPr>
          <a:xfrm>
            <a:off x="6495200" y="1911333"/>
            <a:ext cx="5169600" cy="4030800"/>
          </a:xfrm>
          <a:prstGeom prst="rect">
            <a:avLst/>
          </a:prstGeom>
          <a:noFill/>
          <a:ln>
            <a:noFill/>
          </a:ln>
        </p:spPr>
        <p:txBody>
          <a:bodyPr anchorCtr="0" anchor="t" bIns="0" lIns="0" spcFirstLastPara="1" rIns="0" wrap="square" tIns="0">
            <a:noAutofit/>
          </a:bodyPr>
          <a:lstStyle/>
          <a:p>
            <a:pPr indent="0" lvl="0" marL="0" rtl="0" algn="l">
              <a:lnSpc>
                <a:spcPct val="113000"/>
              </a:lnSpc>
              <a:spcBef>
                <a:spcPts val="0"/>
              </a:spcBef>
              <a:spcAft>
                <a:spcPts val="800"/>
              </a:spcAft>
              <a:buNone/>
            </a:pPr>
            <a:r>
              <a:t/>
            </a:r>
            <a:endParaRPr sz="1300">
              <a:solidFill>
                <a:srgbClr val="595959"/>
              </a:solidFill>
              <a:latin typeface="Maven Pro"/>
              <a:ea typeface="Maven Pro"/>
              <a:cs typeface="Maven Pro"/>
              <a:sym typeface="Maven Pro"/>
            </a:endParaRPr>
          </a:p>
        </p:txBody>
      </p:sp>
      <p:sp>
        <p:nvSpPr>
          <p:cNvPr id="663" name="Google Shape;663;p82"/>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Continuous Integration (</a:t>
            </a:r>
            <a:r>
              <a:rPr b="1" lang="en-GB">
                <a:latin typeface="Maven Pro"/>
                <a:ea typeface="Maven Pro"/>
                <a:cs typeface="Maven Pro"/>
                <a:sym typeface="Maven Pro"/>
              </a:rPr>
              <a:t>CI</a:t>
            </a:r>
            <a:r>
              <a:rPr lang="en-GB"/>
              <a:t>/CD)</a:t>
            </a:r>
            <a:endParaRPr/>
          </a:p>
          <a:p>
            <a:pPr indent="0" lvl="0" marL="0" rtl="0" algn="l">
              <a:spcBef>
                <a:spcPts val="0"/>
              </a:spcBef>
              <a:spcAft>
                <a:spcPts val="0"/>
              </a:spcAft>
              <a:buNone/>
            </a:pPr>
            <a:r>
              <a:t/>
            </a:r>
            <a:endParaRPr/>
          </a:p>
        </p:txBody>
      </p:sp>
      <p:sp>
        <p:nvSpPr>
          <p:cNvPr id="664" name="Google Shape;664;p82"/>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pic>
        <p:nvPicPr>
          <p:cNvPr id="665" name="Google Shape;665;p82"/>
          <p:cNvPicPr preferRelativeResize="0"/>
          <p:nvPr/>
        </p:nvPicPr>
        <p:blipFill>
          <a:blip r:embed="rId3">
            <a:alphaModFix/>
          </a:blip>
          <a:stretch>
            <a:fillRect/>
          </a:stretch>
        </p:blipFill>
        <p:spPr>
          <a:xfrm>
            <a:off x="2781374" y="1022650"/>
            <a:ext cx="6629250" cy="49650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83"/>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sz="2900"/>
              <a:t>Continuous Delivery or Continuous Deployment (CI/</a:t>
            </a:r>
            <a:r>
              <a:rPr b="1" lang="en-GB" sz="2900"/>
              <a:t>CD</a:t>
            </a:r>
            <a:r>
              <a:rPr lang="en-GB" sz="2900"/>
              <a:t>)</a:t>
            </a:r>
            <a:endParaRPr sz="2900"/>
          </a:p>
        </p:txBody>
      </p:sp>
      <p:sp>
        <p:nvSpPr>
          <p:cNvPr id="671" name="Google Shape;671;p83"/>
          <p:cNvSpPr/>
          <p:nvPr/>
        </p:nvSpPr>
        <p:spPr>
          <a:xfrm>
            <a:off x="7999600" y="3071367"/>
            <a:ext cx="1842000" cy="153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2" name="Google Shape;672;p83"/>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673" name="Google Shape;673;p83"/>
          <p:cNvSpPr txBox="1"/>
          <p:nvPr>
            <p:ph idx="1" type="subTitle"/>
          </p:nvPr>
        </p:nvSpPr>
        <p:spPr>
          <a:xfrm>
            <a:off x="488875" y="1039750"/>
            <a:ext cx="11233200" cy="2987100"/>
          </a:xfrm>
          <a:prstGeom prst="rect">
            <a:avLst/>
          </a:prstGeom>
          <a:noFill/>
          <a:ln>
            <a:noFill/>
          </a:ln>
        </p:spPr>
        <p:txBody>
          <a:bodyPr anchorCtr="0" anchor="t" bIns="45700" lIns="0" spcFirstLastPara="1" rIns="91425" wrap="square" tIns="45700">
            <a:noAutofit/>
          </a:bodyPr>
          <a:lstStyle/>
          <a:p>
            <a:pPr indent="0" lvl="0" marL="0" rtl="0" algn="l">
              <a:lnSpc>
                <a:spcPct val="100000"/>
              </a:lnSpc>
              <a:spcBef>
                <a:spcPts val="600"/>
              </a:spcBef>
              <a:spcAft>
                <a:spcPts val="0"/>
              </a:spcAft>
              <a:buNone/>
            </a:pPr>
            <a:r>
              <a:rPr lang="en-GB" sz="2400">
                <a:solidFill>
                  <a:schemeClr val="lt2"/>
                </a:solidFill>
                <a:latin typeface="Montserrat"/>
                <a:ea typeface="Montserrat"/>
                <a:cs typeface="Montserrat"/>
                <a:sym typeface="Montserrat"/>
              </a:rPr>
              <a:t>Continuous Delivery and Continuous Deployment get your code into the hands of your users.</a:t>
            </a:r>
            <a:endParaRPr sz="2400">
              <a:solidFill>
                <a:schemeClr val="lt2"/>
              </a:solidFill>
              <a:latin typeface="Montserrat"/>
              <a:ea typeface="Montserrat"/>
              <a:cs typeface="Montserrat"/>
              <a:sym typeface="Montserrat"/>
            </a:endParaRPr>
          </a:p>
          <a:p>
            <a:pPr indent="0" lvl="0" marL="0" rtl="0" algn="l">
              <a:lnSpc>
                <a:spcPct val="100000"/>
              </a:lnSpc>
              <a:spcBef>
                <a:spcPts val="600"/>
              </a:spcBef>
              <a:spcAft>
                <a:spcPts val="0"/>
              </a:spcAft>
              <a:buNone/>
            </a:pPr>
            <a:r>
              <a:t/>
            </a:r>
            <a:endParaRPr sz="2400">
              <a:solidFill>
                <a:schemeClr val="lt2"/>
              </a:solidFill>
              <a:latin typeface="Montserrat"/>
              <a:ea typeface="Montserrat"/>
              <a:cs typeface="Montserrat"/>
              <a:sym typeface="Montserrat"/>
            </a:endParaRPr>
          </a:p>
          <a:p>
            <a:pPr indent="0" lvl="0" marL="0" rtl="0" algn="l">
              <a:lnSpc>
                <a:spcPct val="100000"/>
              </a:lnSpc>
              <a:spcBef>
                <a:spcPts val="600"/>
              </a:spcBef>
              <a:spcAft>
                <a:spcPts val="0"/>
              </a:spcAft>
              <a:buNone/>
            </a:pPr>
            <a:r>
              <a:rPr lang="en-GB" sz="2400">
                <a:solidFill>
                  <a:schemeClr val="lt2"/>
                </a:solidFill>
                <a:latin typeface="Montserrat"/>
                <a:ea typeface="Montserrat"/>
                <a:cs typeface="Montserrat"/>
                <a:sym typeface="Montserrat"/>
              </a:rPr>
              <a:t>Continuous Delivery is the ability to get changes of all types into production, or into the hands of users, safely and quickly in a sustainable way.</a:t>
            </a:r>
            <a:endParaRPr sz="2400">
              <a:solidFill>
                <a:schemeClr val="lt2"/>
              </a:solidFill>
              <a:latin typeface="Montserrat"/>
              <a:ea typeface="Montserrat"/>
              <a:cs typeface="Montserrat"/>
              <a:sym typeface="Montserrat"/>
            </a:endParaRPr>
          </a:p>
          <a:p>
            <a:pPr indent="0" lvl="0" marL="0" rtl="0" algn="l">
              <a:lnSpc>
                <a:spcPct val="100000"/>
              </a:lnSpc>
              <a:spcBef>
                <a:spcPts val="600"/>
              </a:spcBef>
              <a:spcAft>
                <a:spcPts val="0"/>
              </a:spcAft>
              <a:buNone/>
            </a:pPr>
            <a:r>
              <a:t/>
            </a:r>
            <a:endParaRPr sz="2400">
              <a:solidFill>
                <a:schemeClr val="lt2"/>
              </a:solidFill>
              <a:latin typeface="Montserrat"/>
              <a:ea typeface="Montserrat"/>
              <a:cs typeface="Montserrat"/>
              <a:sym typeface="Montserrat"/>
            </a:endParaRPr>
          </a:p>
          <a:p>
            <a:pPr indent="0" lvl="0" marL="0" rtl="0" algn="l">
              <a:lnSpc>
                <a:spcPct val="100000"/>
              </a:lnSpc>
              <a:spcBef>
                <a:spcPts val="600"/>
              </a:spcBef>
              <a:spcAft>
                <a:spcPts val="0"/>
              </a:spcAft>
              <a:buNone/>
            </a:pPr>
            <a:r>
              <a:rPr lang="en-GB" sz="2400">
                <a:solidFill>
                  <a:schemeClr val="lt2"/>
                </a:solidFill>
                <a:latin typeface="Montserrat"/>
                <a:ea typeface="Montserrat"/>
                <a:cs typeface="Montserrat"/>
                <a:sym typeface="Montserrat"/>
              </a:rPr>
              <a:t>Continuous Deployment is a strategy for software releases wherein any code commit that passes the automated testing phase is automatically released into the production environment, making changes that are visible to the software's users.</a:t>
            </a:r>
            <a:endParaRPr sz="2400">
              <a:solidFill>
                <a:schemeClr val="lt2"/>
              </a:solidFill>
              <a:latin typeface="Montserrat"/>
              <a:ea typeface="Montserrat"/>
              <a:cs typeface="Montserrat"/>
              <a:sym typeface="Montserrat"/>
            </a:endParaRPr>
          </a:p>
          <a:p>
            <a:pPr indent="0" lvl="0" marL="0" rtl="0" algn="l">
              <a:lnSpc>
                <a:spcPct val="100000"/>
              </a:lnSpc>
              <a:spcBef>
                <a:spcPts val="600"/>
              </a:spcBef>
              <a:spcAft>
                <a:spcPts val="0"/>
              </a:spcAft>
              <a:buNone/>
            </a:pPr>
            <a:r>
              <a:t/>
            </a:r>
            <a:endParaRPr sz="2400">
              <a:solidFill>
                <a:schemeClr val="lt2"/>
              </a:solidFill>
              <a:latin typeface="Montserrat"/>
              <a:ea typeface="Montserrat"/>
              <a:cs typeface="Montserrat"/>
              <a:sym typeface="Montserrat"/>
            </a:endParaRPr>
          </a:p>
          <a:p>
            <a:pPr indent="0" lvl="0" marL="0" rtl="0" algn="l">
              <a:lnSpc>
                <a:spcPct val="100000"/>
              </a:lnSpc>
              <a:spcBef>
                <a:spcPts val="600"/>
              </a:spcBef>
              <a:spcAft>
                <a:spcPts val="0"/>
              </a:spcAft>
              <a:buNone/>
            </a:pPr>
            <a:r>
              <a:t/>
            </a:r>
            <a:endParaRPr sz="2400">
              <a:solidFill>
                <a:schemeClr val="lt2"/>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84"/>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sz="2900"/>
              <a:t>Continuous Delivery or Continuous Deployment (CI/</a:t>
            </a:r>
            <a:r>
              <a:rPr b="1" lang="en-GB" sz="2900"/>
              <a:t>CD</a:t>
            </a:r>
            <a:r>
              <a:rPr lang="en-GB" sz="2900"/>
              <a:t>)</a:t>
            </a:r>
            <a:endParaRPr sz="2900"/>
          </a:p>
        </p:txBody>
      </p:sp>
      <p:sp>
        <p:nvSpPr>
          <p:cNvPr id="679" name="Google Shape;679;p84"/>
          <p:cNvSpPr/>
          <p:nvPr/>
        </p:nvSpPr>
        <p:spPr>
          <a:xfrm>
            <a:off x="7999600" y="3071367"/>
            <a:ext cx="1842000" cy="1538100"/>
          </a:xfrm>
          <a:prstGeom prst="ellips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0" name="Google Shape;680;p84"/>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pic>
        <p:nvPicPr>
          <p:cNvPr id="681" name="Google Shape;681;p84"/>
          <p:cNvPicPr preferRelativeResize="0"/>
          <p:nvPr/>
        </p:nvPicPr>
        <p:blipFill>
          <a:blip r:embed="rId3">
            <a:alphaModFix/>
          </a:blip>
          <a:stretch>
            <a:fillRect/>
          </a:stretch>
        </p:blipFill>
        <p:spPr>
          <a:xfrm>
            <a:off x="3111508" y="1484325"/>
            <a:ext cx="5969000" cy="4381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pic>
        <p:nvPicPr>
          <p:cNvPr id="686" name="Google Shape;686;p85"/>
          <p:cNvPicPr preferRelativeResize="0"/>
          <p:nvPr/>
        </p:nvPicPr>
        <p:blipFill rotWithShape="1">
          <a:blip r:embed="rId3">
            <a:alphaModFix/>
          </a:blip>
          <a:srcRect b="12665" l="0" r="0" t="7823"/>
          <a:stretch/>
        </p:blipFill>
        <p:spPr>
          <a:xfrm>
            <a:off x="1358933" y="1119233"/>
            <a:ext cx="9474134" cy="4519800"/>
          </a:xfrm>
          <a:prstGeom prst="rect">
            <a:avLst/>
          </a:prstGeom>
          <a:noFill/>
          <a:ln>
            <a:noFill/>
          </a:ln>
        </p:spPr>
      </p:pic>
      <p:sp>
        <p:nvSpPr>
          <p:cNvPr id="687" name="Google Shape;687;p85"/>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688" name="Google Shape;688;p85"/>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89" name="Google Shape;689;p85"/>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2">
      <a:dk1>
        <a:srgbClr val="000000"/>
      </a:dk1>
      <a:lt1>
        <a:srgbClr val="FFFFFF"/>
      </a:lt1>
      <a:dk2>
        <a:srgbClr val="F69044"/>
      </a:dk2>
      <a:lt2>
        <a:srgbClr val="004B50"/>
      </a:lt2>
      <a:accent1>
        <a:srgbClr val="FFCA30"/>
      </a:accent1>
      <a:accent2>
        <a:srgbClr val="363838"/>
      </a:accent2>
      <a:accent3>
        <a:srgbClr val="2C4964"/>
      </a:accent3>
      <a:accent4>
        <a:srgbClr val="65CCB5"/>
      </a:accent4>
      <a:accent5>
        <a:srgbClr val="D0D0CE"/>
      </a:accent5>
      <a:accent6>
        <a:srgbClr val="004B50"/>
      </a:accent6>
      <a:hlink>
        <a:srgbClr val="004B50"/>
      </a:hlink>
      <a:folHlink>
        <a:srgbClr val="004B5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right Network Theme">
  <a:themeElements>
    <a:clrScheme name="Orange Colorful">
      <a:dk1>
        <a:srgbClr val="363838"/>
      </a:dk1>
      <a:lt1>
        <a:srgbClr val="FFFFFF"/>
      </a:lt1>
      <a:dk2>
        <a:srgbClr val="363838"/>
      </a:dk2>
      <a:lt2>
        <a:srgbClr val="FFFFFF"/>
      </a:lt2>
      <a:accent1>
        <a:srgbClr val="F69044"/>
      </a:accent1>
      <a:accent2>
        <a:srgbClr val="004B50"/>
      </a:accent2>
      <a:accent3>
        <a:srgbClr val="A7244F"/>
      </a:accent3>
      <a:accent4>
        <a:srgbClr val="BF4D40"/>
      </a:accent4>
      <a:accent5>
        <a:srgbClr val="2C4964"/>
      </a:accent5>
      <a:accent6>
        <a:srgbClr val="57BEAF"/>
      </a:accent6>
      <a:hlink>
        <a:srgbClr val="F69044"/>
      </a:hlink>
      <a:folHlink>
        <a:srgbClr val="F6904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